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B4D84-E750-4A74-91A0-9266589EF739}" v="1865" dt="2021-11-07T08:42:35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273" autoAdjust="0"/>
  </p:normalViewPr>
  <p:slideViewPr>
    <p:cSldViewPr snapToGrid="0">
      <p:cViewPr varScale="1">
        <p:scale>
          <a:sx n="100" d="100"/>
          <a:sy n="100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lanahirzan" userId="QZ9/UGr5K0C954TRx2YVemBIv6+ROOpGBScm1FuaWOk=" providerId="None" clId="Web-{2DDB4D84-E750-4A74-91A0-9266589EF739}"/>
    <pc:docChg chg="addSld modSld addMainMaster delMainMaster">
      <pc:chgData name="maulanahirzan" userId="QZ9/UGr5K0C954TRx2YVemBIv6+ROOpGBScm1FuaWOk=" providerId="None" clId="Web-{2DDB4D84-E750-4A74-91A0-9266589EF739}" dt="2021-11-07T08:42:35.628" v="1575" actId="14100"/>
      <pc:docMkLst>
        <pc:docMk/>
      </pc:docMkLst>
      <pc:sldChg chg="modSp mod modClrScheme chgLayout">
        <pc:chgData name="maulanahirzan" userId="QZ9/UGr5K0C954TRx2YVemBIv6+ROOpGBScm1FuaWOk=" providerId="None" clId="Web-{2DDB4D84-E750-4A74-91A0-9266589EF739}" dt="2021-11-07T07:08:29.532" v="13" actId="20577"/>
        <pc:sldMkLst>
          <pc:docMk/>
          <pc:sldMk cId="2426011969" sldId="256"/>
        </pc:sldMkLst>
        <pc:spChg chg="mod ord">
          <ac:chgData name="maulanahirzan" userId="QZ9/UGr5K0C954TRx2YVemBIv6+ROOpGBScm1FuaWOk=" providerId="None" clId="Web-{2DDB4D84-E750-4A74-91A0-9266589EF739}" dt="2021-11-07T07:08:14.360" v="8" actId="20577"/>
          <ac:spMkLst>
            <pc:docMk/>
            <pc:sldMk cId="2426011969" sldId="256"/>
            <ac:spMk id="2" creationId="{00000000-0000-0000-0000-000000000000}"/>
          </ac:spMkLst>
        </pc:spChg>
        <pc:spChg chg="mod ord">
          <ac:chgData name="maulanahirzan" userId="QZ9/UGr5K0C954TRx2YVemBIv6+ROOpGBScm1FuaWOk=" providerId="None" clId="Web-{2DDB4D84-E750-4A74-91A0-9266589EF739}" dt="2021-11-07T07:08:29.532" v="13" actId="20577"/>
          <ac:spMkLst>
            <pc:docMk/>
            <pc:sldMk cId="2426011969" sldId="256"/>
            <ac:spMk id="3" creationId="{00000000-0000-0000-0000-000000000000}"/>
          </ac:spMkLst>
        </pc:spChg>
      </pc:sldChg>
      <pc:sldChg chg="modSp new">
        <pc:chgData name="maulanahirzan" userId="QZ9/UGr5K0C954TRx2YVemBIv6+ROOpGBScm1FuaWOk=" providerId="None" clId="Web-{2DDB4D84-E750-4A74-91A0-9266589EF739}" dt="2021-11-07T07:33:44.510" v="153" actId="20577"/>
        <pc:sldMkLst>
          <pc:docMk/>
          <pc:sldMk cId="1775047365" sldId="257"/>
        </pc:sldMkLst>
        <pc:spChg chg="mod">
          <ac:chgData name="maulanahirzan" userId="QZ9/UGr5K0C954TRx2YVemBIv6+ROOpGBScm1FuaWOk=" providerId="None" clId="Web-{2DDB4D84-E750-4A74-91A0-9266589EF739}" dt="2021-11-07T07:26:02.874" v="19" actId="20577"/>
          <ac:spMkLst>
            <pc:docMk/>
            <pc:sldMk cId="1775047365" sldId="257"/>
            <ac:spMk id="2" creationId="{8A71BB62-667A-41C1-BCB7-CFA9FA6B8126}"/>
          </ac:spMkLst>
        </pc:spChg>
        <pc:spChg chg="mod">
          <ac:chgData name="maulanahirzan" userId="QZ9/UGr5K0C954TRx2YVemBIv6+ROOpGBScm1FuaWOk=" providerId="None" clId="Web-{2DDB4D84-E750-4A74-91A0-9266589EF739}" dt="2021-11-07T07:33:44.510" v="153" actId="20577"/>
          <ac:spMkLst>
            <pc:docMk/>
            <pc:sldMk cId="1775047365" sldId="257"/>
            <ac:spMk id="3" creationId="{B6233E7B-2A06-49E8-AF31-DEDD54BCA28E}"/>
          </ac:spMkLst>
        </pc:spChg>
      </pc:sldChg>
      <pc:sldChg chg="addSp modSp new">
        <pc:chgData name="maulanahirzan" userId="QZ9/UGr5K0C954TRx2YVemBIv6+ROOpGBScm1FuaWOk=" providerId="None" clId="Web-{2DDB4D84-E750-4A74-91A0-9266589EF739}" dt="2021-11-07T07:50:12.581" v="207" actId="1076"/>
        <pc:sldMkLst>
          <pc:docMk/>
          <pc:sldMk cId="303484624" sldId="258"/>
        </pc:sldMkLst>
        <pc:spChg chg="mod">
          <ac:chgData name="maulanahirzan" userId="QZ9/UGr5K0C954TRx2YVemBIv6+ROOpGBScm1FuaWOk=" providerId="None" clId="Web-{2DDB4D84-E750-4A74-91A0-9266589EF739}" dt="2021-11-07T07:36:15.623" v="155" actId="20577"/>
          <ac:spMkLst>
            <pc:docMk/>
            <pc:sldMk cId="303484624" sldId="258"/>
            <ac:spMk id="2" creationId="{C49A24B8-C42F-41D1-AAE9-35787C2677BD}"/>
          </ac:spMkLst>
        </pc:spChg>
        <pc:spChg chg="mod">
          <ac:chgData name="maulanahirzan" userId="QZ9/UGr5K0C954TRx2YVemBIv6+ROOpGBScm1FuaWOk=" providerId="None" clId="Web-{2DDB4D84-E750-4A74-91A0-9266589EF739}" dt="2021-11-07T07:49:06.767" v="203" actId="20577"/>
          <ac:spMkLst>
            <pc:docMk/>
            <pc:sldMk cId="303484624" sldId="258"/>
            <ac:spMk id="3" creationId="{B9E066A7-3539-4A31-95AA-F1A99DDA5103}"/>
          </ac:spMkLst>
        </pc:spChg>
        <pc:picChg chg="add mod">
          <ac:chgData name="maulanahirzan" userId="QZ9/UGr5K0C954TRx2YVemBIv6+ROOpGBScm1FuaWOk=" providerId="None" clId="Web-{2DDB4D84-E750-4A74-91A0-9266589EF739}" dt="2021-11-07T07:50:12.581" v="207" actId="1076"/>
          <ac:picMkLst>
            <pc:docMk/>
            <pc:sldMk cId="303484624" sldId="258"/>
            <ac:picMk id="4" creationId="{AC2978D5-3C58-4765-8161-F9ADEDEF7C8A}"/>
          </ac:picMkLst>
        </pc:picChg>
      </pc:sldChg>
      <pc:sldChg chg="modSp new">
        <pc:chgData name="maulanahirzan" userId="QZ9/UGr5K0C954TRx2YVemBIv6+ROOpGBScm1FuaWOk=" providerId="None" clId="Web-{2DDB4D84-E750-4A74-91A0-9266589EF739}" dt="2021-11-07T07:53:04.102" v="331" actId="20577"/>
        <pc:sldMkLst>
          <pc:docMk/>
          <pc:sldMk cId="2744931161" sldId="259"/>
        </pc:sldMkLst>
        <pc:spChg chg="mod">
          <ac:chgData name="maulanahirzan" userId="QZ9/UGr5K0C954TRx2YVemBIv6+ROOpGBScm1FuaWOk=" providerId="None" clId="Web-{2DDB4D84-E750-4A74-91A0-9266589EF739}" dt="2021-11-07T07:51:16.317" v="219" actId="20577"/>
          <ac:spMkLst>
            <pc:docMk/>
            <pc:sldMk cId="2744931161" sldId="259"/>
            <ac:spMk id="2" creationId="{60885205-A576-42B6-AB5E-2D1A81124412}"/>
          </ac:spMkLst>
        </pc:spChg>
        <pc:spChg chg="mod">
          <ac:chgData name="maulanahirzan" userId="QZ9/UGr5K0C954TRx2YVemBIv6+ROOpGBScm1FuaWOk=" providerId="None" clId="Web-{2DDB4D84-E750-4A74-91A0-9266589EF739}" dt="2021-11-07T07:53:04.102" v="331" actId="20577"/>
          <ac:spMkLst>
            <pc:docMk/>
            <pc:sldMk cId="2744931161" sldId="259"/>
            <ac:spMk id="3" creationId="{40D73B94-D33D-4227-B969-B40DF2034E80}"/>
          </ac:spMkLst>
        </pc:spChg>
      </pc:sldChg>
      <pc:sldChg chg="addSp delSp modSp new">
        <pc:chgData name="maulanahirzan" userId="QZ9/UGr5K0C954TRx2YVemBIv6+ROOpGBScm1FuaWOk=" providerId="None" clId="Web-{2DDB4D84-E750-4A74-91A0-9266589EF739}" dt="2021-11-07T07:54:16.213" v="341" actId="1076"/>
        <pc:sldMkLst>
          <pc:docMk/>
          <pc:sldMk cId="3497451136" sldId="260"/>
        </pc:sldMkLst>
        <pc:spChg chg="del">
          <ac:chgData name="maulanahirzan" userId="QZ9/UGr5K0C954TRx2YVemBIv6+ROOpGBScm1FuaWOk=" providerId="None" clId="Web-{2DDB4D84-E750-4A74-91A0-9266589EF739}" dt="2021-11-07T07:53:49.415" v="340"/>
          <ac:spMkLst>
            <pc:docMk/>
            <pc:sldMk cId="3497451136" sldId="260"/>
            <ac:spMk id="2" creationId="{37679F1E-CAB8-47C8-BD60-1BB9BCF3BC03}"/>
          </ac:spMkLst>
        </pc:spChg>
        <pc:spChg chg="del">
          <ac:chgData name="maulanahirzan" userId="QZ9/UGr5K0C954TRx2YVemBIv6+ROOpGBScm1FuaWOk=" providerId="None" clId="Web-{2DDB4D84-E750-4A74-91A0-9266589EF739}" dt="2021-11-07T07:53:37.650" v="333"/>
          <ac:spMkLst>
            <pc:docMk/>
            <pc:sldMk cId="3497451136" sldId="260"/>
            <ac:spMk id="3" creationId="{4D8FA817-4397-4878-8DD7-C80359762FBF}"/>
          </ac:spMkLst>
        </pc:spChg>
        <pc:spChg chg="add mod">
          <ac:chgData name="maulanahirzan" userId="QZ9/UGr5K0C954TRx2YVemBIv6+ROOpGBScm1FuaWOk=" providerId="None" clId="Web-{2DDB4D84-E750-4A74-91A0-9266589EF739}" dt="2021-11-07T07:53:41.447" v="337" actId="1076"/>
          <ac:spMkLst>
            <pc:docMk/>
            <pc:sldMk cId="3497451136" sldId="260"/>
            <ac:spMk id="5" creationId="{91D293F8-27CF-48AF-9342-A8A36B0B9C22}"/>
          </ac:spMkLst>
        </pc:spChg>
        <pc:picChg chg="add mod ord">
          <ac:chgData name="maulanahirzan" userId="QZ9/UGr5K0C954TRx2YVemBIv6+ROOpGBScm1FuaWOk=" providerId="None" clId="Web-{2DDB4D84-E750-4A74-91A0-9266589EF739}" dt="2021-11-07T07:54:16.213" v="341" actId="1076"/>
          <ac:picMkLst>
            <pc:docMk/>
            <pc:sldMk cId="3497451136" sldId="260"/>
            <ac:picMk id="4" creationId="{8567854D-15B6-4C63-AB0F-7BE944D00CBA}"/>
          </ac:picMkLst>
        </pc:picChg>
      </pc:sldChg>
      <pc:sldChg chg="modSp new">
        <pc:chgData name="maulanahirzan" userId="QZ9/UGr5K0C954TRx2YVemBIv6+ROOpGBScm1FuaWOk=" providerId="None" clId="Web-{2DDB4D84-E750-4A74-91A0-9266589EF739}" dt="2021-11-07T07:55:38.528" v="430" actId="20577"/>
        <pc:sldMkLst>
          <pc:docMk/>
          <pc:sldMk cId="2662879668" sldId="261"/>
        </pc:sldMkLst>
        <pc:spChg chg="mod">
          <ac:chgData name="maulanahirzan" userId="QZ9/UGr5K0C954TRx2YVemBIv6+ROOpGBScm1FuaWOk=" providerId="None" clId="Web-{2DDB4D84-E750-4A74-91A0-9266589EF739}" dt="2021-11-07T07:54:30.526" v="345" actId="20577"/>
          <ac:spMkLst>
            <pc:docMk/>
            <pc:sldMk cId="2662879668" sldId="261"/>
            <ac:spMk id="2" creationId="{AAD822E4-210A-48CC-8073-EB8DFFE95028}"/>
          </ac:spMkLst>
        </pc:spChg>
        <pc:spChg chg="mod">
          <ac:chgData name="maulanahirzan" userId="QZ9/UGr5K0C954TRx2YVemBIv6+ROOpGBScm1FuaWOk=" providerId="None" clId="Web-{2DDB4D84-E750-4A74-91A0-9266589EF739}" dt="2021-11-07T07:55:38.528" v="430" actId="20577"/>
          <ac:spMkLst>
            <pc:docMk/>
            <pc:sldMk cId="2662879668" sldId="261"/>
            <ac:spMk id="3" creationId="{96B8BF6C-7DBF-4256-9D6B-839BDFFD568E}"/>
          </ac:spMkLst>
        </pc:spChg>
      </pc:sldChg>
      <pc:sldChg chg="modSp new">
        <pc:chgData name="maulanahirzan" userId="QZ9/UGr5K0C954TRx2YVemBIv6+ROOpGBScm1FuaWOk=" providerId="None" clId="Web-{2DDB4D84-E750-4A74-91A0-9266589EF739}" dt="2021-11-07T07:59:09.002" v="547" actId="20577"/>
        <pc:sldMkLst>
          <pc:docMk/>
          <pc:sldMk cId="2900759413" sldId="262"/>
        </pc:sldMkLst>
        <pc:spChg chg="mod">
          <ac:chgData name="maulanahirzan" userId="QZ9/UGr5K0C954TRx2YVemBIv6+ROOpGBScm1FuaWOk=" providerId="None" clId="Web-{2DDB4D84-E750-4A74-91A0-9266589EF739}" dt="2021-11-07T07:56:05.044" v="444" actId="20577"/>
          <ac:spMkLst>
            <pc:docMk/>
            <pc:sldMk cId="2900759413" sldId="262"/>
            <ac:spMk id="2" creationId="{392EA826-778E-44BF-84D4-F903092DBF46}"/>
          </ac:spMkLst>
        </pc:spChg>
        <pc:spChg chg="mod">
          <ac:chgData name="maulanahirzan" userId="QZ9/UGr5K0C954TRx2YVemBIv6+ROOpGBScm1FuaWOk=" providerId="None" clId="Web-{2DDB4D84-E750-4A74-91A0-9266589EF739}" dt="2021-11-07T07:59:09.002" v="547" actId="20577"/>
          <ac:spMkLst>
            <pc:docMk/>
            <pc:sldMk cId="2900759413" sldId="262"/>
            <ac:spMk id="3" creationId="{39AD258B-1B5F-435D-900C-34E7A2C2DE86}"/>
          </ac:spMkLst>
        </pc:spChg>
      </pc:sldChg>
      <pc:sldChg chg="addSp delSp modSp new">
        <pc:chgData name="maulanahirzan" userId="QZ9/UGr5K0C954TRx2YVemBIv6+ROOpGBScm1FuaWOk=" providerId="None" clId="Web-{2DDB4D84-E750-4A74-91A0-9266589EF739}" dt="2021-11-07T08:01:44.849" v="575" actId="14100"/>
        <pc:sldMkLst>
          <pc:docMk/>
          <pc:sldMk cId="495641047" sldId="263"/>
        </pc:sldMkLst>
        <pc:spChg chg="del">
          <ac:chgData name="maulanahirzan" userId="QZ9/UGr5K0C954TRx2YVemBIv6+ROOpGBScm1FuaWOk=" providerId="None" clId="Web-{2DDB4D84-E750-4A74-91A0-9266589EF739}" dt="2021-11-07T07:59:16.064" v="549"/>
          <ac:spMkLst>
            <pc:docMk/>
            <pc:sldMk cId="495641047" sldId="263"/>
            <ac:spMk id="2" creationId="{D505C557-66A3-48C5-AC57-F5CD2C476DC8}"/>
          </ac:spMkLst>
        </pc:spChg>
        <pc:spChg chg="del">
          <ac:chgData name="maulanahirzan" userId="QZ9/UGr5K0C954TRx2YVemBIv6+ROOpGBScm1FuaWOk=" providerId="None" clId="Web-{2DDB4D84-E750-4A74-91A0-9266589EF739}" dt="2021-11-07T07:59:18.283" v="550"/>
          <ac:spMkLst>
            <pc:docMk/>
            <pc:sldMk cId="495641047" sldId="263"/>
            <ac:spMk id="3" creationId="{B8836B3A-8F47-4063-ADA9-D55AD7175A4D}"/>
          </ac:spMkLst>
        </pc:spChg>
        <pc:spChg chg="add mod">
          <ac:chgData name="maulanahirzan" userId="QZ9/UGr5K0C954TRx2YVemBIv6+ROOpGBScm1FuaWOk=" providerId="None" clId="Web-{2DDB4D84-E750-4A74-91A0-9266589EF739}" dt="2021-11-07T08:00:00.612" v="558" actId="1076"/>
          <ac:spMkLst>
            <pc:docMk/>
            <pc:sldMk cId="495641047" sldId="263"/>
            <ac:spMk id="5" creationId="{0000B596-124C-4CB3-82D3-AE4F5128F43C}"/>
          </ac:spMkLst>
        </pc:spChg>
        <pc:spChg chg="add mod">
          <ac:chgData name="maulanahirzan" userId="QZ9/UGr5K0C954TRx2YVemBIv6+ROOpGBScm1FuaWOk=" providerId="None" clId="Web-{2DDB4D84-E750-4A74-91A0-9266589EF739}" dt="2021-11-07T08:00:40.379" v="563" actId="1076"/>
          <ac:spMkLst>
            <pc:docMk/>
            <pc:sldMk cId="495641047" sldId="263"/>
            <ac:spMk id="8" creationId="{80DABEB1-C7A2-4C87-871F-C8743F36CDD1}"/>
          </ac:spMkLst>
        </pc:spChg>
        <pc:spChg chg="add mod">
          <ac:chgData name="maulanahirzan" userId="QZ9/UGr5K0C954TRx2YVemBIv6+ROOpGBScm1FuaWOk=" providerId="None" clId="Web-{2DDB4D84-E750-4A74-91A0-9266589EF739}" dt="2021-11-07T08:01:27.599" v="571" actId="1076"/>
          <ac:spMkLst>
            <pc:docMk/>
            <pc:sldMk cId="495641047" sldId="263"/>
            <ac:spMk id="11" creationId="{9937D97A-907A-41C9-B9CF-8CE39AACCDAA}"/>
          </ac:spMkLst>
        </pc:spChg>
        <pc:picChg chg="add mod">
          <ac:chgData name="maulanahirzan" userId="QZ9/UGr5K0C954TRx2YVemBIv6+ROOpGBScm1FuaWOk=" providerId="None" clId="Web-{2DDB4D84-E750-4A74-91A0-9266589EF739}" dt="2021-11-07T07:59:54.862" v="557" actId="14100"/>
          <ac:picMkLst>
            <pc:docMk/>
            <pc:sldMk cId="495641047" sldId="263"/>
            <ac:picMk id="4" creationId="{A81FF3F1-6B64-401A-B5B7-1C7A4CB6BB23}"/>
          </ac:picMkLst>
        </pc:picChg>
        <pc:picChg chg="add mod">
          <ac:chgData name="maulanahirzan" userId="QZ9/UGr5K0C954TRx2YVemBIv6+ROOpGBScm1FuaWOk=" providerId="None" clId="Web-{2DDB4D84-E750-4A74-91A0-9266589EF739}" dt="2021-11-07T08:00:45.863" v="566" actId="1076"/>
          <ac:picMkLst>
            <pc:docMk/>
            <pc:sldMk cId="495641047" sldId="263"/>
            <ac:picMk id="7" creationId="{C8588A66-2D62-4C1B-8D19-722264C9C384}"/>
          </ac:picMkLst>
        </pc:picChg>
        <pc:picChg chg="add mod modCrop">
          <ac:chgData name="maulanahirzan" userId="QZ9/UGr5K0C954TRx2YVemBIv6+ROOpGBScm1FuaWOk=" providerId="None" clId="Web-{2DDB4D84-E750-4A74-91A0-9266589EF739}" dt="2021-11-07T08:01:44.849" v="575" actId="14100"/>
          <ac:picMkLst>
            <pc:docMk/>
            <pc:sldMk cId="495641047" sldId="263"/>
            <ac:picMk id="10" creationId="{B6B068EC-91FF-4DA2-B59D-48E2B5D5F431}"/>
          </ac:picMkLst>
        </pc:picChg>
      </pc:sldChg>
      <pc:sldChg chg="modSp new">
        <pc:chgData name="maulanahirzan" userId="QZ9/UGr5K0C954TRx2YVemBIv6+ROOpGBScm1FuaWOk=" providerId="None" clId="Web-{2DDB4D84-E750-4A74-91A0-9266589EF739}" dt="2021-11-07T08:04:06.946" v="717" actId="20577"/>
        <pc:sldMkLst>
          <pc:docMk/>
          <pc:sldMk cId="725833252" sldId="264"/>
        </pc:sldMkLst>
        <pc:spChg chg="mod">
          <ac:chgData name="maulanahirzan" userId="QZ9/UGr5K0C954TRx2YVemBIv6+ROOpGBScm1FuaWOk=" providerId="None" clId="Web-{2DDB4D84-E750-4A74-91A0-9266589EF739}" dt="2021-11-07T08:02:11.537" v="582" actId="20577"/>
          <ac:spMkLst>
            <pc:docMk/>
            <pc:sldMk cId="725833252" sldId="264"/>
            <ac:spMk id="2" creationId="{800D7051-77EF-46F1-9D99-35C20AEE02F9}"/>
          </ac:spMkLst>
        </pc:spChg>
        <pc:spChg chg="mod">
          <ac:chgData name="maulanahirzan" userId="QZ9/UGr5K0C954TRx2YVemBIv6+ROOpGBScm1FuaWOk=" providerId="None" clId="Web-{2DDB4D84-E750-4A74-91A0-9266589EF739}" dt="2021-11-07T08:04:06.946" v="717" actId="20577"/>
          <ac:spMkLst>
            <pc:docMk/>
            <pc:sldMk cId="725833252" sldId="264"/>
            <ac:spMk id="3" creationId="{21B60BF7-695B-4ECE-AB4E-C327B05A9175}"/>
          </ac:spMkLst>
        </pc:spChg>
      </pc:sldChg>
      <pc:sldChg chg="addSp delSp modSp new">
        <pc:chgData name="maulanahirzan" userId="QZ9/UGr5K0C954TRx2YVemBIv6+ROOpGBScm1FuaWOk=" providerId="None" clId="Web-{2DDB4D84-E750-4A74-91A0-9266589EF739}" dt="2021-11-07T08:07:37.655" v="829" actId="20577"/>
        <pc:sldMkLst>
          <pc:docMk/>
          <pc:sldMk cId="277221350" sldId="265"/>
        </pc:sldMkLst>
        <pc:spChg chg="del mod">
          <ac:chgData name="maulanahirzan" userId="QZ9/UGr5K0C954TRx2YVemBIv6+ROOpGBScm1FuaWOk=" providerId="None" clId="Web-{2DDB4D84-E750-4A74-91A0-9266589EF739}" dt="2021-11-07T08:04:16.118" v="719"/>
          <ac:spMkLst>
            <pc:docMk/>
            <pc:sldMk cId="277221350" sldId="265"/>
            <ac:spMk id="2" creationId="{7DE055ED-0F88-4BF1-98C2-81DAB338E540}"/>
          </ac:spMkLst>
        </pc:spChg>
        <pc:spChg chg="del">
          <ac:chgData name="maulanahirzan" userId="QZ9/UGr5K0C954TRx2YVemBIv6+ROOpGBScm1FuaWOk=" providerId="None" clId="Web-{2DDB4D84-E750-4A74-91A0-9266589EF739}" dt="2021-11-07T08:04:12.056" v="718"/>
          <ac:spMkLst>
            <pc:docMk/>
            <pc:sldMk cId="277221350" sldId="265"/>
            <ac:spMk id="3" creationId="{E3FF829B-E40A-4913-9468-B263CC75C6E5}"/>
          </ac:spMkLst>
        </pc:spChg>
        <pc:spChg chg="add del mod">
          <ac:chgData name="maulanahirzan" userId="QZ9/UGr5K0C954TRx2YVemBIv6+ROOpGBScm1FuaWOk=" providerId="None" clId="Web-{2DDB4D84-E750-4A74-91A0-9266589EF739}" dt="2021-11-07T08:06:16.825" v="730"/>
          <ac:spMkLst>
            <pc:docMk/>
            <pc:sldMk cId="277221350" sldId="265"/>
            <ac:spMk id="5" creationId="{6CB5D991-2B9B-4D68-AAC8-BCE3E6304445}"/>
          </ac:spMkLst>
        </pc:spChg>
        <pc:spChg chg="add mod">
          <ac:chgData name="maulanahirzan" userId="QZ9/UGr5K0C954TRx2YVemBIv6+ROOpGBScm1FuaWOk=" providerId="None" clId="Web-{2DDB4D84-E750-4A74-91A0-9266589EF739}" dt="2021-11-07T08:06:11.684" v="727" actId="1076"/>
          <ac:spMkLst>
            <pc:docMk/>
            <pc:sldMk cId="277221350" sldId="265"/>
            <ac:spMk id="8" creationId="{60D82EC7-C655-4D84-BD38-2B932DB2D571}"/>
          </ac:spMkLst>
        </pc:spChg>
        <pc:spChg chg="add mod">
          <ac:chgData name="maulanahirzan" userId="QZ9/UGr5K0C954TRx2YVemBIv6+ROOpGBScm1FuaWOk=" providerId="None" clId="Web-{2DDB4D84-E750-4A74-91A0-9266589EF739}" dt="2021-11-07T08:06:38.216" v="735" actId="1076"/>
          <ac:spMkLst>
            <pc:docMk/>
            <pc:sldMk cId="277221350" sldId="265"/>
            <ac:spMk id="11" creationId="{F9F2EE94-1CF3-4610-965F-4655E3F4AECE}"/>
          </ac:spMkLst>
        </pc:spChg>
        <pc:spChg chg="add mod">
          <ac:chgData name="maulanahirzan" userId="QZ9/UGr5K0C954TRx2YVemBIv6+ROOpGBScm1FuaWOk=" providerId="None" clId="Web-{2DDB4D84-E750-4A74-91A0-9266589EF739}" dt="2021-11-07T08:07:37.655" v="829" actId="20577"/>
          <ac:spMkLst>
            <pc:docMk/>
            <pc:sldMk cId="277221350" sldId="265"/>
            <ac:spMk id="13" creationId="{6A0933BB-908E-4E5B-85BE-8876538F72BA}"/>
          </ac:spMkLst>
        </pc:spChg>
        <pc:picChg chg="add mod">
          <ac:chgData name="maulanahirzan" userId="QZ9/UGr5K0C954TRx2YVemBIv6+ROOpGBScm1FuaWOk=" providerId="None" clId="Web-{2DDB4D84-E750-4A74-91A0-9266589EF739}" dt="2021-11-07T08:05:35.792" v="722" actId="14100"/>
          <ac:picMkLst>
            <pc:docMk/>
            <pc:sldMk cId="277221350" sldId="265"/>
            <ac:picMk id="6" creationId="{B6C93523-BEEB-4F90-BDB3-DDEBE22D3F40}"/>
          </ac:picMkLst>
        </pc:picChg>
        <pc:picChg chg="add mod">
          <ac:chgData name="maulanahirzan" userId="QZ9/UGr5K0C954TRx2YVemBIv6+ROOpGBScm1FuaWOk=" providerId="None" clId="Web-{2DDB4D84-E750-4A74-91A0-9266589EF739}" dt="2021-11-07T08:06:14.606" v="729" actId="14100"/>
          <ac:picMkLst>
            <pc:docMk/>
            <pc:sldMk cId="277221350" sldId="265"/>
            <ac:picMk id="7" creationId="{F1C0394E-CF02-4964-9C17-1C012455E4FE}"/>
          </ac:picMkLst>
        </pc:picChg>
        <pc:picChg chg="add mod">
          <ac:chgData name="maulanahirzan" userId="QZ9/UGr5K0C954TRx2YVemBIv6+ROOpGBScm1FuaWOk=" providerId="None" clId="Web-{2DDB4D84-E750-4A74-91A0-9266589EF739}" dt="2021-11-07T08:06:40.903" v="737" actId="14100"/>
          <ac:picMkLst>
            <pc:docMk/>
            <pc:sldMk cId="277221350" sldId="265"/>
            <ac:picMk id="10" creationId="{645215F9-6A97-4ECA-BB5F-21A0F2EE7B97}"/>
          </ac:picMkLst>
        </pc:picChg>
      </pc:sldChg>
      <pc:sldChg chg="modSp new">
        <pc:chgData name="maulanahirzan" userId="QZ9/UGr5K0C954TRx2YVemBIv6+ROOpGBScm1FuaWOk=" providerId="None" clId="Web-{2DDB4D84-E750-4A74-91A0-9266589EF739}" dt="2021-11-07T08:15:57.714" v="875" actId="20577"/>
        <pc:sldMkLst>
          <pc:docMk/>
          <pc:sldMk cId="2590446962" sldId="266"/>
        </pc:sldMkLst>
        <pc:spChg chg="mod">
          <ac:chgData name="maulanahirzan" userId="QZ9/UGr5K0C954TRx2YVemBIv6+ROOpGBScm1FuaWOk=" providerId="None" clId="Web-{2DDB4D84-E750-4A74-91A0-9266589EF739}" dt="2021-11-07T08:12:24.521" v="842" actId="20577"/>
          <ac:spMkLst>
            <pc:docMk/>
            <pc:sldMk cId="2590446962" sldId="266"/>
            <ac:spMk id="2" creationId="{7E985218-A252-44EF-A550-BBD0E8CD4CFE}"/>
          </ac:spMkLst>
        </pc:spChg>
        <pc:spChg chg="mod">
          <ac:chgData name="maulanahirzan" userId="QZ9/UGr5K0C954TRx2YVemBIv6+ROOpGBScm1FuaWOk=" providerId="None" clId="Web-{2DDB4D84-E750-4A74-91A0-9266589EF739}" dt="2021-11-07T08:15:57.714" v="875" actId="20577"/>
          <ac:spMkLst>
            <pc:docMk/>
            <pc:sldMk cId="2590446962" sldId="266"/>
            <ac:spMk id="3" creationId="{9F0415C0-11EE-4A83-9932-2B50705DD2C7}"/>
          </ac:spMkLst>
        </pc:spChg>
      </pc:sldChg>
      <pc:sldChg chg="modSp new">
        <pc:chgData name="maulanahirzan" userId="QZ9/UGr5K0C954TRx2YVemBIv6+ROOpGBScm1FuaWOk=" providerId="None" clId="Web-{2DDB4D84-E750-4A74-91A0-9266589EF739}" dt="2021-11-07T08:30:57.174" v="1288" actId="20577"/>
        <pc:sldMkLst>
          <pc:docMk/>
          <pc:sldMk cId="879114212" sldId="267"/>
        </pc:sldMkLst>
        <pc:spChg chg="mod">
          <ac:chgData name="maulanahirzan" userId="QZ9/UGr5K0C954TRx2YVemBIv6+ROOpGBScm1FuaWOk=" providerId="None" clId="Web-{2DDB4D84-E750-4A74-91A0-9266589EF739}" dt="2021-11-07T08:16:21.621" v="878" actId="20577"/>
          <ac:spMkLst>
            <pc:docMk/>
            <pc:sldMk cId="879114212" sldId="267"/>
            <ac:spMk id="2" creationId="{58FA98B3-C3DE-486E-A75D-65C4AED220F4}"/>
          </ac:spMkLst>
        </pc:spChg>
        <pc:spChg chg="mod">
          <ac:chgData name="maulanahirzan" userId="QZ9/UGr5K0C954TRx2YVemBIv6+ROOpGBScm1FuaWOk=" providerId="None" clId="Web-{2DDB4D84-E750-4A74-91A0-9266589EF739}" dt="2021-11-07T08:30:57.174" v="1288" actId="20577"/>
          <ac:spMkLst>
            <pc:docMk/>
            <pc:sldMk cId="879114212" sldId="267"/>
            <ac:spMk id="3" creationId="{BE396065-F4E4-49C9-B1EF-9C577FF6C6DD}"/>
          </ac:spMkLst>
        </pc:spChg>
      </pc:sldChg>
      <pc:sldChg chg="addSp delSp modSp new">
        <pc:chgData name="maulanahirzan" userId="QZ9/UGr5K0C954TRx2YVemBIv6+ROOpGBScm1FuaWOk=" providerId="None" clId="Web-{2DDB4D84-E750-4A74-91A0-9266589EF739}" dt="2021-11-07T08:20:57.440" v="1042" actId="1076"/>
        <pc:sldMkLst>
          <pc:docMk/>
          <pc:sldMk cId="4214939325" sldId="268"/>
        </pc:sldMkLst>
        <pc:spChg chg="del">
          <ac:chgData name="maulanahirzan" userId="QZ9/UGr5K0C954TRx2YVemBIv6+ROOpGBScm1FuaWOk=" providerId="None" clId="Web-{2DDB4D84-E750-4A74-91A0-9266589EF739}" dt="2021-11-07T08:20:45.893" v="1038"/>
          <ac:spMkLst>
            <pc:docMk/>
            <pc:sldMk cId="4214939325" sldId="268"/>
            <ac:spMk id="2" creationId="{976D5789-334F-48CC-879D-D9091D60C6B4}"/>
          </ac:spMkLst>
        </pc:spChg>
        <pc:spChg chg="del">
          <ac:chgData name="maulanahirzan" userId="QZ9/UGr5K0C954TRx2YVemBIv6+ROOpGBScm1FuaWOk=" providerId="None" clId="Web-{2DDB4D84-E750-4A74-91A0-9266589EF739}" dt="2021-11-07T08:20:40.924" v="1037"/>
          <ac:spMkLst>
            <pc:docMk/>
            <pc:sldMk cId="4214939325" sldId="268"/>
            <ac:spMk id="3" creationId="{296FEBCC-AB57-44B7-AA7F-AE858B6D132B}"/>
          </ac:spMkLst>
        </pc:spChg>
        <pc:picChg chg="add mod">
          <ac:chgData name="maulanahirzan" userId="QZ9/UGr5K0C954TRx2YVemBIv6+ROOpGBScm1FuaWOk=" providerId="None" clId="Web-{2DDB4D84-E750-4A74-91A0-9266589EF739}" dt="2021-11-07T08:20:57.440" v="1042" actId="1076"/>
          <ac:picMkLst>
            <pc:docMk/>
            <pc:sldMk cId="4214939325" sldId="268"/>
            <ac:picMk id="4" creationId="{32614B1C-8309-4B14-9B09-5CB0685C2FDC}"/>
          </ac:picMkLst>
        </pc:picChg>
      </pc:sldChg>
      <pc:sldChg chg="modSp new">
        <pc:chgData name="maulanahirzan" userId="QZ9/UGr5K0C954TRx2YVemBIv6+ROOpGBScm1FuaWOk=" providerId="None" clId="Web-{2DDB4D84-E750-4A74-91A0-9266589EF739}" dt="2021-11-07T08:22:18.848" v="1108" actId="20577"/>
        <pc:sldMkLst>
          <pc:docMk/>
          <pc:sldMk cId="3751707751" sldId="269"/>
        </pc:sldMkLst>
        <pc:spChg chg="mod">
          <ac:chgData name="maulanahirzan" userId="QZ9/UGr5K0C954TRx2YVemBIv6+ROOpGBScm1FuaWOk=" providerId="None" clId="Web-{2DDB4D84-E750-4A74-91A0-9266589EF739}" dt="2021-11-07T08:21:16.628" v="1047" actId="20577"/>
          <ac:spMkLst>
            <pc:docMk/>
            <pc:sldMk cId="3751707751" sldId="269"/>
            <ac:spMk id="2" creationId="{55A215C2-AF5D-41BE-8373-75C9DD89C77C}"/>
          </ac:spMkLst>
        </pc:spChg>
        <pc:spChg chg="mod">
          <ac:chgData name="maulanahirzan" userId="QZ9/UGr5K0C954TRx2YVemBIv6+ROOpGBScm1FuaWOk=" providerId="None" clId="Web-{2DDB4D84-E750-4A74-91A0-9266589EF739}" dt="2021-11-07T08:22:18.848" v="1108" actId="20577"/>
          <ac:spMkLst>
            <pc:docMk/>
            <pc:sldMk cId="3751707751" sldId="269"/>
            <ac:spMk id="3" creationId="{873F25FC-C13C-4334-821E-136AE8E948C6}"/>
          </ac:spMkLst>
        </pc:spChg>
      </pc:sldChg>
      <pc:sldChg chg="addSp delSp modSp new">
        <pc:chgData name="maulanahirzan" userId="QZ9/UGr5K0C954TRx2YVemBIv6+ROOpGBScm1FuaWOk=" providerId="None" clId="Web-{2DDB4D84-E750-4A74-91A0-9266589EF739}" dt="2021-11-07T08:24:06.679" v="1180" actId="20577"/>
        <pc:sldMkLst>
          <pc:docMk/>
          <pc:sldMk cId="3805559730" sldId="270"/>
        </pc:sldMkLst>
        <pc:spChg chg="mod">
          <ac:chgData name="maulanahirzan" userId="QZ9/UGr5K0C954TRx2YVemBIv6+ROOpGBScm1FuaWOk=" providerId="None" clId="Web-{2DDB4D84-E750-4A74-91A0-9266589EF739}" dt="2021-11-07T08:22:55.693" v="1118" actId="20577"/>
          <ac:spMkLst>
            <pc:docMk/>
            <pc:sldMk cId="3805559730" sldId="270"/>
            <ac:spMk id="2" creationId="{74B25957-B410-421C-8CB4-A21D1D651CCB}"/>
          </ac:spMkLst>
        </pc:spChg>
        <pc:spChg chg="del">
          <ac:chgData name="maulanahirzan" userId="QZ9/UGr5K0C954TRx2YVemBIv6+ROOpGBScm1FuaWOk=" providerId="None" clId="Web-{2DDB4D84-E750-4A74-91A0-9266589EF739}" dt="2021-11-07T08:22:27.755" v="1110"/>
          <ac:spMkLst>
            <pc:docMk/>
            <pc:sldMk cId="3805559730" sldId="270"/>
            <ac:spMk id="3" creationId="{C6068FF7-5328-4E2C-BB61-75DB2E881374}"/>
          </ac:spMkLst>
        </pc:spChg>
        <pc:spChg chg="add mod">
          <ac:chgData name="maulanahirzan" userId="QZ9/UGr5K0C954TRx2YVemBIv6+ROOpGBScm1FuaWOk=" providerId="None" clId="Web-{2DDB4D84-E750-4A74-91A0-9266589EF739}" dt="2021-11-07T08:24:06.679" v="1180" actId="20577"/>
          <ac:spMkLst>
            <pc:docMk/>
            <pc:sldMk cId="3805559730" sldId="270"/>
            <ac:spMk id="5" creationId="{F9139046-3081-4468-9FB1-3BEE37394995}"/>
          </ac:spMkLst>
        </pc:spChg>
        <pc:picChg chg="add mod modCrop">
          <ac:chgData name="maulanahirzan" userId="QZ9/UGr5K0C954TRx2YVemBIv6+ROOpGBScm1FuaWOk=" providerId="None" clId="Web-{2DDB4D84-E750-4A74-91A0-9266589EF739}" dt="2021-11-07T08:22:47.599" v="1116" actId="1076"/>
          <ac:picMkLst>
            <pc:docMk/>
            <pc:sldMk cId="3805559730" sldId="270"/>
            <ac:picMk id="4" creationId="{433C8C0F-3242-48DF-9043-DAB4756261CC}"/>
          </ac:picMkLst>
        </pc:picChg>
      </pc:sldChg>
      <pc:sldChg chg="addSp delSp modSp new">
        <pc:chgData name="maulanahirzan" userId="QZ9/UGr5K0C954TRx2YVemBIv6+ROOpGBScm1FuaWOk=" providerId="None" clId="Web-{2DDB4D84-E750-4A74-91A0-9266589EF739}" dt="2021-11-07T08:27:55.107" v="1285" actId="20577"/>
        <pc:sldMkLst>
          <pc:docMk/>
          <pc:sldMk cId="1897024413" sldId="271"/>
        </pc:sldMkLst>
        <pc:spChg chg="mod">
          <ac:chgData name="maulanahirzan" userId="QZ9/UGr5K0C954TRx2YVemBIv6+ROOpGBScm1FuaWOk=" providerId="None" clId="Web-{2DDB4D84-E750-4A74-91A0-9266589EF739}" dt="2021-11-07T08:26:47.902" v="1196" actId="20577"/>
          <ac:spMkLst>
            <pc:docMk/>
            <pc:sldMk cId="1897024413" sldId="271"/>
            <ac:spMk id="2" creationId="{E096BBB8-0ECB-49F8-9673-8112AB5F0019}"/>
          </ac:spMkLst>
        </pc:spChg>
        <pc:spChg chg="del">
          <ac:chgData name="maulanahirzan" userId="QZ9/UGr5K0C954TRx2YVemBIv6+ROOpGBScm1FuaWOk=" providerId="None" clId="Web-{2DDB4D84-E750-4A74-91A0-9266589EF739}" dt="2021-11-07T08:26:09.557" v="1182"/>
          <ac:spMkLst>
            <pc:docMk/>
            <pc:sldMk cId="1897024413" sldId="271"/>
            <ac:spMk id="3" creationId="{01688C96-EBE5-4294-8CF2-63041E401D01}"/>
          </ac:spMkLst>
        </pc:spChg>
        <pc:spChg chg="add mod">
          <ac:chgData name="maulanahirzan" userId="QZ9/UGr5K0C954TRx2YVemBIv6+ROOpGBScm1FuaWOk=" providerId="None" clId="Web-{2DDB4D84-E750-4A74-91A0-9266589EF739}" dt="2021-11-07T08:27:55.107" v="1285" actId="20577"/>
          <ac:spMkLst>
            <pc:docMk/>
            <pc:sldMk cId="1897024413" sldId="271"/>
            <ac:spMk id="5" creationId="{E0B2BC6B-642C-419D-8B38-9013771598F8}"/>
          </ac:spMkLst>
        </pc:spChg>
        <pc:picChg chg="add mod modCrop">
          <ac:chgData name="maulanahirzan" userId="QZ9/UGr5K0C954TRx2YVemBIv6+ROOpGBScm1FuaWOk=" providerId="None" clId="Web-{2DDB4D84-E750-4A74-91A0-9266589EF739}" dt="2021-11-07T08:26:32.620" v="1188" actId="1076"/>
          <ac:picMkLst>
            <pc:docMk/>
            <pc:sldMk cId="1897024413" sldId="271"/>
            <ac:picMk id="4" creationId="{FF1BC9DD-B4A8-47BC-B5BA-B53FCFC90D91}"/>
          </ac:picMkLst>
        </pc:picChg>
      </pc:sldChg>
      <pc:sldChg chg="addSp modSp new">
        <pc:chgData name="maulanahirzan" userId="QZ9/UGr5K0C954TRx2YVemBIv6+ROOpGBScm1FuaWOk=" providerId="None" clId="Web-{2DDB4D84-E750-4A74-91A0-9266589EF739}" dt="2021-11-07T08:33:53.803" v="1361" actId="1076"/>
        <pc:sldMkLst>
          <pc:docMk/>
          <pc:sldMk cId="571782457" sldId="272"/>
        </pc:sldMkLst>
        <pc:spChg chg="mod">
          <ac:chgData name="maulanahirzan" userId="QZ9/UGr5K0C954TRx2YVemBIv6+ROOpGBScm1FuaWOk=" providerId="None" clId="Web-{2DDB4D84-E750-4A74-91A0-9266589EF739}" dt="2021-11-07T08:32:55.177" v="1293" actId="20577"/>
          <ac:spMkLst>
            <pc:docMk/>
            <pc:sldMk cId="571782457" sldId="272"/>
            <ac:spMk id="2" creationId="{BF1A9B2E-0FBB-4622-BB43-E7BFBE7B6171}"/>
          </ac:spMkLst>
        </pc:spChg>
        <pc:spChg chg="mod">
          <ac:chgData name="maulanahirzan" userId="QZ9/UGr5K0C954TRx2YVemBIv6+ROOpGBScm1FuaWOk=" providerId="None" clId="Web-{2DDB4D84-E750-4A74-91A0-9266589EF739}" dt="2021-11-07T08:33:27.130" v="1355" actId="14100"/>
          <ac:spMkLst>
            <pc:docMk/>
            <pc:sldMk cId="571782457" sldId="272"/>
            <ac:spMk id="3" creationId="{28DB981D-31AC-4394-BB69-AFCDE2DCD08E}"/>
          </ac:spMkLst>
        </pc:spChg>
        <pc:spChg chg="add mod">
          <ac:chgData name="maulanahirzan" userId="QZ9/UGr5K0C954TRx2YVemBIv6+ROOpGBScm1FuaWOk=" providerId="None" clId="Web-{2DDB4D84-E750-4A74-91A0-9266589EF739}" dt="2021-11-07T08:33:53.803" v="1360" actId="1076"/>
          <ac:spMkLst>
            <pc:docMk/>
            <pc:sldMk cId="571782457" sldId="272"/>
            <ac:spMk id="5" creationId="{84C122C2-B642-4550-A166-C8B9FB1AD8A0}"/>
          </ac:spMkLst>
        </pc:spChg>
        <pc:picChg chg="add mod">
          <ac:chgData name="maulanahirzan" userId="QZ9/UGr5K0C954TRx2YVemBIv6+ROOpGBScm1FuaWOk=" providerId="None" clId="Web-{2DDB4D84-E750-4A74-91A0-9266589EF739}" dt="2021-11-07T08:33:53.803" v="1361" actId="1076"/>
          <ac:picMkLst>
            <pc:docMk/>
            <pc:sldMk cId="571782457" sldId="272"/>
            <ac:picMk id="4" creationId="{8953FB34-7D26-4E08-8A81-F49EAAA836A0}"/>
          </ac:picMkLst>
        </pc:picChg>
      </pc:sldChg>
      <pc:sldChg chg="addSp modSp new">
        <pc:chgData name="maulanahirzan" userId="QZ9/UGr5K0C954TRx2YVemBIv6+ROOpGBScm1FuaWOk=" providerId="None" clId="Web-{2DDB4D84-E750-4A74-91A0-9266589EF739}" dt="2021-11-07T08:35:42.134" v="1434" actId="1076"/>
        <pc:sldMkLst>
          <pc:docMk/>
          <pc:sldMk cId="512694452" sldId="273"/>
        </pc:sldMkLst>
        <pc:spChg chg="mod">
          <ac:chgData name="maulanahirzan" userId="QZ9/UGr5K0C954TRx2YVemBIv6+ROOpGBScm1FuaWOk=" providerId="None" clId="Web-{2DDB4D84-E750-4A74-91A0-9266589EF739}" dt="2021-11-07T08:35:17.571" v="1427" actId="1076"/>
          <ac:spMkLst>
            <pc:docMk/>
            <pc:sldMk cId="512694452" sldId="273"/>
            <ac:spMk id="2" creationId="{C6BA3B1D-1ED0-42F9-9CA5-5C572A059321}"/>
          </ac:spMkLst>
        </pc:spChg>
        <pc:spChg chg="mod">
          <ac:chgData name="maulanahirzan" userId="QZ9/UGr5K0C954TRx2YVemBIv6+ROOpGBScm1FuaWOk=" providerId="None" clId="Web-{2DDB4D84-E750-4A74-91A0-9266589EF739}" dt="2021-11-07T08:35:03.414" v="1425" actId="14100"/>
          <ac:spMkLst>
            <pc:docMk/>
            <pc:sldMk cId="512694452" sldId="273"/>
            <ac:spMk id="3" creationId="{5A8DEC9C-34B3-40DB-8F28-58AF001271B2}"/>
          </ac:spMkLst>
        </pc:spChg>
        <pc:picChg chg="add mod modCrop">
          <ac:chgData name="maulanahirzan" userId="QZ9/UGr5K0C954TRx2YVemBIv6+ROOpGBScm1FuaWOk=" providerId="None" clId="Web-{2DDB4D84-E750-4A74-91A0-9266589EF739}" dt="2021-11-07T08:35:42.134" v="1434" actId="1076"/>
          <ac:picMkLst>
            <pc:docMk/>
            <pc:sldMk cId="512694452" sldId="273"/>
            <ac:picMk id="4" creationId="{856B7783-3181-47E4-BFBF-0D9C856E1B5A}"/>
          </ac:picMkLst>
        </pc:picChg>
      </pc:sldChg>
      <pc:sldChg chg="modSp new">
        <pc:chgData name="maulanahirzan" userId="QZ9/UGr5K0C954TRx2YVemBIv6+ROOpGBScm1FuaWOk=" providerId="None" clId="Web-{2DDB4D84-E750-4A74-91A0-9266589EF739}" dt="2021-11-07T08:37:04.370" v="1569" actId="20577"/>
        <pc:sldMkLst>
          <pc:docMk/>
          <pc:sldMk cId="2933441363" sldId="274"/>
        </pc:sldMkLst>
        <pc:spChg chg="mod">
          <ac:chgData name="maulanahirzan" userId="QZ9/UGr5K0C954TRx2YVemBIv6+ROOpGBScm1FuaWOk=" providerId="None" clId="Web-{2DDB4D84-E750-4A74-91A0-9266589EF739}" dt="2021-11-07T08:36:02.275" v="1437" actId="20577"/>
          <ac:spMkLst>
            <pc:docMk/>
            <pc:sldMk cId="2933441363" sldId="274"/>
            <ac:spMk id="2" creationId="{0E413A29-54E2-4C50-ACDE-D7651D835E1E}"/>
          </ac:spMkLst>
        </pc:spChg>
        <pc:spChg chg="mod">
          <ac:chgData name="maulanahirzan" userId="QZ9/UGr5K0C954TRx2YVemBIv6+ROOpGBScm1FuaWOk=" providerId="None" clId="Web-{2DDB4D84-E750-4A74-91A0-9266589EF739}" dt="2021-11-07T08:37:04.370" v="1569" actId="20577"/>
          <ac:spMkLst>
            <pc:docMk/>
            <pc:sldMk cId="2933441363" sldId="274"/>
            <ac:spMk id="3" creationId="{BA410BCC-D523-4043-825C-E15644C74C2D}"/>
          </ac:spMkLst>
        </pc:spChg>
      </pc:sldChg>
      <pc:sldChg chg="addSp delSp modSp new">
        <pc:chgData name="maulanahirzan" userId="QZ9/UGr5K0C954TRx2YVemBIv6+ROOpGBScm1FuaWOk=" providerId="None" clId="Web-{2DDB4D84-E750-4A74-91A0-9266589EF739}" dt="2021-11-07T08:42:35.628" v="1575" actId="14100"/>
        <pc:sldMkLst>
          <pc:docMk/>
          <pc:sldMk cId="2665577308" sldId="275"/>
        </pc:sldMkLst>
        <pc:spChg chg="add del">
          <ac:chgData name="maulanahirzan" userId="QZ9/UGr5K0C954TRx2YVemBIv6+ROOpGBScm1FuaWOk=" providerId="None" clId="Web-{2DDB4D84-E750-4A74-91A0-9266589EF739}" dt="2021-11-07T08:37:43.606" v="1572"/>
          <ac:spMkLst>
            <pc:docMk/>
            <pc:sldMk cId="2665577308" sldId="275"/>
            <ac:spMk id="2" creationId="{1CEABDB9-1E96-4135-9FC1-8CA01053899D}"/>
          </ac:spMkLst>
        </pc:spChg>
        <pc:spChg chg="del">
          <ac:chgData name="maulanahirzan" userId="QZ9/UGr5K0C954TRx2YVemBIv6+ROOpGBScm1FuaWOk=" providerId="None" clId="Web-{2DDB4D84-E750-4A74-91A0-9266589EF739}" dt="2021-11-07T08:42:04.518" v="1573"/>
          <ac:spMkLst>
            <pc:docMk/>
            <pc:sldMk cId="2665577308" sldId="275"/>
            <ac:spMk id="3" creationId="{E2FB40F3-654E-4DE4-B7D5-BDDBBD5D7B6D}"/>
          </ac:spMkLst>
        </pc:spChg>
        <pc:picChg chg="add mod ord">
          <ac:chgData name="maulanahirzan" userId="QZ9/UGr5K0C954TRx2YVemBIv6+ROOpGBScm1FuaWOk=" providerId="None" clId="Web-{2DDB4D84-E750-4A74-91A0-9266589EF739}" dt="2021-11-07T08:42:35.628" v="1575" actId="14100"/>
          <ac:picMkLst>
            <pc:docMk/>
            <pc:sldMk cId="2665577308" sldId="275"/>
            <ac:picMk id="4" creationId="{EBD1A64E-4948-488D-BEE6-9D3DFA3D3D90}"/>
          </ac:picMkLst>
        </pc:picChg>
      </pc:sldChg>
      <pc:sldMasterChg chg="del delSldLayout">
        <pc:chgData name="maulanahirzan" userId="QZ9/UGr5K0C954TRx2YVemBIv6+ROOpGBScm1FuaWOk=" providerId="None" clId="Web-{2DDB4D84-E750-4A74-91A0-9266589EF739}" dt="2021-11-07T07:08:02.797" v="0"/>
        <pc:sldMasterMkLst>
          <pc:docMk/>
          <pc:sldMasterMk cId="4124136512" sldId="2147483672"/>
        </pc:sldMasterMkLst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2520518546" sldId="2147483673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2960619921" sldId="2147483674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2072125890" sldId="2147483675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4243403397" sldId="2147483676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3953759558" sldId="2147483677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3815284972" sldId="2147483678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3035599116" sldId="2147483679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1714960738" sldId="2147483680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3255540774" sldId="2147483681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2377304659" sldId="2147483682"/>
          </pc:sldLayoutMkLst>
        </pc:sldLayoutChg>
        <pc:sldLayoutChg chg="del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4124136512" sldId="2147483672"/>
            <pc:sldLayoutMk cId="4161801277" sldId="2147483683"/>
          </pc:sldLayoutMkLst>
        </pc:sldLayoutChg>
      </pc:sldMasterChg>
      <pc:sldMasterChg chg="add addSldLayout modSldLayout">
        <pc:chgData name="maulanahirzan" userId="QZ9/UGr5K0C954TRx2YVemBIv6+ROOpGBScm1FuaWOk=" providerId="None" clId="Web-{2DDB4D84-E750-4A74-91A0-9266589EF739}" dt="2021-11-07T07:08:02.797" v="0"/>
        <pc:sldMasterMkLst>
          <pc:docMk/>
          <pc:sldMasterMk cId="1307951893" sldId="2147483684"/>
        </pc:sldMasterMkLst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1222572223" sldId="2147483685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458625302" sldId="2147483686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3822094805" sldId="2147483687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2929098791" sldId="2147483688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6659397" sldId="2147483689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3011320156" sldId="2147483690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1389931871" sldId="2147483691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2541300268" sldId="2147483692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2707316790" sldId="2147483693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439012368" sldId="2147483694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3555695143" sldId="2147483695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2050341439" sldId="2147483696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3550407822" sldId="2147483697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4162771492" sldId="2147483698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1358681145" sldId="2147483699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516487654" sldId="2147483700"/>
          </pc:sldLayoutMkLst>
        </pc:sldLayoutChg>
        <pc:sldLayoutChg chg="add mod replId">
          <pc:chgData name="maulanahirzan" userId="QZ9/UGr5K0C954TRx2YVemBIv6+ROOpGBScm1FuaWOk=" providerId="None" clId="Web-{2DDB4D84-E750-4A74-91A0-9266589EF739}" dt="2021-11-07T07:08:02.797" v="0"/>
          <pc:sldLayoutMkLst>
            <pc:docMk/>
            <pc:sldMasterMk cId="1307951893" sldId="2147483684"/>
            <pc:sldLayoutMk cId="1582314190" sldId="214748370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E96E-41F7-40C5-8419-297958CC00FA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99B8-B6B4-4561-A3CD-BBCDAB9FC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28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7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1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95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1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07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71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81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87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14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2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9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098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2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93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0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16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5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gadgetsin.com/gamesir-x1-battledock-docking-station-lets-you-play-mobile-games-with-keyboard-and-mouse.ht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cyberontech.blogspot.com/2013/03/touchscreen-laptops-review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ux.stackexchange.com/questions/34827/what-are-we-calling-the-3-lines-button-in-mobile-app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splay_siz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://webapps.stackexchange.com/questions/65934/life-events-on-the-new-facebook-layout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txt.co.za/2017/01/17/you-can-now-browse-facebook-for-free-with-vodacom-sort-of/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s://gizmos.republica.com/programas-y-aplicaciones/facebook-lugares-la-red-social-se-mete-de-lleno-en-la-geolocalizacion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Mobile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3200" dirty="0" err="1"/>
              <a:t>Pertemuan</a:t>
            </a:r>
            <a:r>
              <a:rPr lang="ru-RU" sz="3200" dirty="0"/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242601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Free stock photo of accessible, android, apps">
            <a:extLst>
              <a:ext uri="{FF2B5EF4-FFF2-40B4-BE49-F238E27FC236}">
                <a16:creationId xmlns:a16="http://schemas.microsoft.com/office/drawing/2014/main" id="{B6C93523-BEEB-4F90-BDB3-DDEBE22D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438" y="3225111"/>
            <a:ext cx="4813538" cy="3412647"/>
          </a:xfrm>
          <a:prstGeom prst="rect">
            <a:avLst/>
          </a:prstGeo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1C0394E-CF02-4964-9C17-1C012455E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54061" y="3222047"/>
            <a:ext cx="4439728" cy="3418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82EC7-C655-4D84-BD38-2B932DB2D571}"/>
              </a:ext>
            </a:extLst>
          </p:cNvPr>
          <p:cNvSpPr txBox="1"/>
          <p:nvPr/>
        </p:nvSpPr>
        <p:spPr>
          <a:xfrm>
            <a:off x="4350589" y="6655669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</a:t>
            </a:r>
            <a:r>
              <a:rPr lang="en-US"/>
              <a:t>.</a:t>
            </a:r>
          </a:p>
        </p:txBody>
      </p:sp>
      <p:pic>
        <p:nvPicPr>
          <p:cNvPr id="10" name="Picture 10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645215F9-6A97-4ECA-BB5F-21A0F2EE7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54061" y="145212"/>
            <a:ext cx="2872595" cy="2858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2EE94-1CF3-4610-965F-4655E3F4AECE}"/>
              </a:ext>
            </a:extLst>
          </p:cNvPr>
          <p:cNvSpPr txBox="1"/>
          <p:nvPr/>
        </p:nvSpPr>
        <p:spPr>
          <a:xfrm>
            <a:off x="2668438" y="3003430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7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8"/>
              </a:rPr>
              <a:t>CC BY-SA-NC</a:t>
            </a:r>
            <a:r>
              <a:rPr lang="en-US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933BB-908E-4E5B-85BE-8876538F72BA}"/>
              </a:ext>
            </a:extLst>
          </p:cNvPr>
          <p:cNvSpPr txBox="1"/>
          <p:nvPr/>
        </p:nvSpPr>
        <p:spPr>
          <a:xfrm>
            <a:off x="6090249" y="468702"/>
            <a:ext cx="57193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/>
              <a:t>Mouse dan Keyboard </a:t>
            </a:r>
            <a:r>
              <a:rPr lang="en-US" sz="2400" err="1"/>
              <a:t>untuk</a:t>
            </a:r>
            <a:r>
              <a:rPr lang="en-US" sz="2400" dirty="0"/>
              <a:t> Android </a:t>
            </a:r>
            <a:r>
              <a:rPr lang="en-US" sz="2400" err="1"/>
              <a:t>terlihat</a:t>
            </a:r>
            <a:r>
              <a:rPr lang="en-US" sz="2400" dirty="0"/>
              <a:t> </a:t>
            </a:r>
            <a:r>
              <a:rPr lang="en-US" sz="2400" err="1"/>
              <a:t>efektif</a:t>
            </a:r>
            <a:r>
              <a:rPr lang="en-US" sz="2400" dirty="0"/>
              <a:t> </a:t>
            </a:r>
            <a:r>
              <a:rPr lang="en-US" sz="2400" err="1"/>
              <a:t>untuk</a:t>
            </a:r>
            <a:r>
              <a:rPr lang="en-US" sz="2400" dirty="0"/>
              <a:t> </a:t>
            </a:r>
            <a:r>
              <a:rPr lang="en-US" sz="2400" err="1"/>
              <a:t>bermain</a:t>
            </a:r>
            <a:r>
              <a:rPr lang="en-US" sz="2400" dirty="0"/>
              <a:t> game, </a:t>
            </a:r>
            <a:r>
              <a:rPr lang="en-US" sz="2400" err="1"/>
              <a:t>namun</a:t>
            </a:r>
            <a:r>
              <a:rPr lang="en-US" sz="2400" dirty="0"/>
              <a:t> </a:t>
            </a:r>
            <a:r>
              <a:rPr lang="en-US" sz="2400" err="1"/>
              <a:t>tidak</a:t>
            </a:r>
            <a:r>
              <a:rPr lang="en-US" sz="2400" dirty="0"/>
              <a:t> </a:t>
            </a:r>
            <a:r>
              <a:rPr lang="en-US" sz="2400" err="1"/>
              <a:t>efektif</a:t>
            </a:r>
            <a:r>
              <a:rPr lang="en-US" sz="2400" dirty="0"/>
              <a:t> </a:t>
            </a:r>
            <a:r>
              <a:rPr lang="en-US" sz="2400" err="1"/>
              <a:t>untuk</a:t>
            </a:r>
            <a:r>
              <a:rPr lang="en-US" sz="2400" dirty="0"/>
              <a:t> </a:t>
            </a:r>
            <a:r>
              <a:rPr lang="en-US" sz="2400" err="1"/>
              <a:t>kantoran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722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5218-A252-44EF-A550-BBD0E8CD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Pengembangan</a:t>
            </a:r>
            <a:r>
              <a:rPr lang="en-US" dirty="0"/>
              <a:t> UI Mobile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15C0-11EE-4A83-9932-2B50705DD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Dalam </a:t>
            </a:r>
            <a:r>
              <a:rPr lang="en-US" sz="2800" dirty="0" err="1"/>
              <a:t>mengembangkan</a:t>
            </a:r>
            <a:r>
              <a:rPr lang="en-US" sz="2800" dirty="0"/>
              <a:t> UI </a:t>
            </a:r>
            <a:r>
              <a:rPr lang="en-US" sz="2800" dirty="0" err="1"/>
              <a:t>Aplikasi</a:t>
            </a:r>
            <a:r>
              <a:rPr lang="en-US" sz="2800" dirty="0"/>
              <a:t> Mobile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aspek</a:t>
            </a:r>
            <a:r>
              <a:rPr lang="en-US" sz="2800" dirty="0"/>
              <a:t> yang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diperhatikan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:</a:t>
            </a:r>
          </a:p>
          <a:p>
            <a:pPr lvl="1">
              <a:buClr>
                <a:srgbClr val="1287C3"/>
              </a:buClr>
            </a:pPr>
            <a:r>
              <a:rPr lang="en-US" sz="2400" dirty="0">
                <a:ea typeface="+mn-lt"/>
                <a:cs typeface="+mn-lt"/>
              </a:rPr>
              <a:t>#1: Ruang &amp; tata </a:t>
            </a:r>
            <a:r>
              <a:rPr lang="en-US" sz="2400" dirty="0" err="1">
                <a:ea typeface="+mn-lt"/>
                <a:cs typeface="+mn-lt"/>
              </a:rPr>
              <a:t>letak</a:t>
            </a:r>
            <a:endParaRPr lang="en-US" sz="2400"/>
          </a:p>
          <a:p>
            <a:pPr lvl="1">
              <a:buClr>
                <a:srgbClr val="1287C3"/>
              </a:buClr>
            </a:pPr>
            <a:r>
              <a:rPr lang="en-US" sz="2400" dirty="0">
                <a:ea typeface="+mn-lt"/>
                <a:cs typeface="+mn-lt"/>
              </a:rPr>
              <a:t>#2: </a:t>
            </a:r>
            <a:r>
              <a:rPr lang="en-US" sz="2400" dirty="0" err="1">
                <a:ea typeface="+mn-lt"/>
                <a:cs typeface="+mn-lt"/>
              </a:rPr>
              <a:t>Tombol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praktis</a:t>
            </a:r>
            <a:r>
              <a:rPr lang="en-US" sz="2400" dirty="0">
                <a:ea typeface="+mn-lt"/>
                <a:cs typeface="+mn-lt"/>
              </a:rPr>
              <a:t> vs. HUD </a:t>
            </a:r>
            <a:r>
              <a:rPr lang="en-US" sz="2400" dirty="0" err="1">
                <a:ea typeface="+mn-lt"/>
                <a:cs typeface="+mn-lt"/>
              </a:rPr>
              <a:t>canggih</a:t>
            </a:r>
            <a:endParaRPr lang="en-US" sz="2400" dirty="0" err="1"/>
          </a:p>
          <a:p>
            <a:pPr lvl="1">
              <a:buClr>
                <a:srgbClr val="1287C3"/>
              </a:buClr>
            </a:pPr>
            <a:r>
              <a:rPr lang="en-US" sz="2400" dirty="0">
                <a:ea typeface="+mn-lt"/>
                <a:cs typeface="+mn-lt"/>
              </a:rPr>
              <a:t>#3: </a:t>
            </a:r>
            <a:r>
              <a:rPr lang="en-US" sz="2400" dirty="0" err="1">
                <a:ea typeface="+mn-lt"/>
                <a:cs typeface="+mn-lt"/>
              </a:rPr>
              <a:t>Kualitas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gambar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59044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98B3-C3DE-486E-A75D-65C4AED2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#1: Ruang &amp; tata </a:t>
            </a:r>
            <a:r>
              <a:rPr lang="en-US" dirty="0" err="1">
                <a:ea typeface="+mj-lt"/>
                <a:cs typeface="+mj-lt"/>
              </a:rPr>
              <a:t>letak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6065-F4E4-49C9-B1EF-9C577FF6C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Aplikasi</a:t>
            </a:r>
            <a:r>
              <a:rPr lang="en-US" sz="2800" dirty="0"/>
              <a:t> mobile </a:t>
            </a:r>
            <a:r>
              <a:rPr lang="en-US" sz="2800" dirty="0" err="1"/>
              <a:t>wajib</a:t>
            </a:r>
            <a:r>
              <a:rPr lang="en-US" sz="2800" dirty="0"/>
              <a:t> </a:t>
            </a:r>
            <a:r>
              <a:rPr lang="en-US" sz="2800" dirty="0" err="1"/>
              <a:t>dibuat</a:t>
            </a:r>
            <a:r>
              <a:rPr lang="en-US" sz="2800" dirty="0"/>
              <a:t> </a:t>
            </a:r>
            <a:r>
              <a:rPr lang="en-US" sz="2800" dirty="0" err="1"/>
              <a:t>terjangkau</a:t>
            </a:r>
            <a:r>
              <a:rPr lang="en-US" sz="2800" dirty="0"/>
              <a:t> oleh </a:t>
            </a:r>
            <a:r>
              <a:rPr lang="en-US" sz="2800" dirty="0" err="1"/>
              <a:t>jari</a:t>
            </a:r>
            <a:r>
              <a:rPr lang="en-US" sz="2800" dirty="0"/>
              <a:t> </a:t>
            </a:r>
            <a:r>
              <a:rPr lang="en-US" sz="2800" dirty="0" err="1"/>
              <a:t>jemari</a:t>
            </a:r>
            <a:r>
              <a:rPr lang="en-US" sz="2800" dirty="0"/>
              <a:t> </a:t>
            </a:r>
            <a:r>
              <a:rPr lang="en-US" sz="2800" dirty="0" err="1"/>
              <a:t>pengguna</a:t>
            </a:r>
            <a:endParaRPr lang="en-US" sz="2800" dirty="0"/>
          </a:p>
          <a:p>
            <a:pPr>
              <a:buClr>
                <a:srgbClr val="1287C3"/>
              </a:buClr>
            </a:pPr>
            <a:r>
              <a:rPr lang="en-US" sz="2800" dirty="0" err="1"/>
              <a:t>Sehingga</a:t>
            </a:r>
            <a:r>
              <a:rPr lang="en-US" sz="2800" dirty="0"/>
              <a:t> tata </a:t>
            </a:r>
            <a:r>
              <a:rPr lang="en-US" sz="2800" dirty="0" err="1"/>
              <a:t>letak</a:t>
            </a:r>
            <a:r>
              <a:rPr lang="en-US" sz="2800" dirty="0"/>
              <a:t> layout </a:t>
            </a:r>
            <a:r>
              <a:rPr lang="en-US" sz="2800" dirty="0" err="1"/>
              <a:t>dari</a:t>
            </a:r>
            <a:r>
              <a:rPr lang="en-US" sz="2800" dirty="0"/>
              <a:t> desktop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kaidah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karena</a:t>
            </a:r>
            <a:r>
              <a:rPr lang="en-US" sz="2800" dirty="0"/>
              <a:t> </a:t>
            </a:r>
            <a:r>
              <a:rPr lang="en-US" sz="2800" dirty="0" err="1"/>
              <a:t>ukuran</a:t>
            </a:r>
            <a:r>
              <a:rPr lang="en-US" sz="2800" dirty="0"/>
              <a:t> </a:t>
            </a:r>
            <a:r>
              <a:rPr lang="en-US" sz="2800" dirty="0" err="1"/>
              <a:t>tombol</a:t>
            </a:r>
            <a:r>
              <a:rPr lang="en-US" sz="2800" dirty="0"/>
              <a:t> </a:t>
            </a:r>
            <a:r>
              <a:rPr lang="en-US" sz="2800" dirty="0" err="1"/>
              <a:t>maupun</a:t>
            </a:r>
            <a:r>
              <a:rPr lang="en-US" sz="2800" dirty="0"/>
              <a:t> </a:t>
            </a:r>
            <a:r>
              <a:rPr lang="en-US" sz="2800" dirty="0" err="1"/>
              <a:t>teks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sangat </a:t>
            </a:r>
            <a:r>
              <a:rPr lang="en-US" sz="2800" dirty="0" err="1"/>
              <a:t>kecil</a:t>
            </a:r>
            <a:endParaRPr lang="en-US" sz="2800" dirty="0"/>
          </a:p>
          <a:p>
            <a:pPr>
              <a:buClr>
                <a:srgbClr val="1287C3"/>
              </a:buClr>
            </a:pPr>
            <a:r>
              <a:rPr lang="en-US" sz="2800" err="1"/>
              <a:t>Sehingga</a:t>
            </a:r>
            <a:r>
              <a:rPr lang="en-US" sz="2800" dirty="0"/>
              <a:t> </a:t>
            </a:r>
            <a:r>
              <a:rPr lang="en-US" sz="2800" err="1"/>
              <a:t>perlu</a:t>
            </a:r>
            <a:r>
              <a:rPr lang="en-US" sz="2800" dirty="0"/>
              <a:t> </a:t>
            </a:r>
            <a:r>
              <a:rPr lang="en-US" sz="2800" err="1"/>
              <a:t>adanya</a:t>
            </a:r>
            <a:r>
              <a:rPr lang="en-US" sz="2800" dirty="0"/>
              <a:t> </a:t>
            </a:r>
            <a:r>
              <a:rPr lang="en-US" sz="2800" err="1"/>
              <a:t>adaptasi</a:t>
            </a:r>
            <a:r>
              <a:rPr lang="en-US" sz="2800" dirty="0"/>
              <a:t> </a:t>
            </a:r>
            <a:r>
              <a:rPr lang="en-US" sz="2800" err="1"/>
              <a:t>untuk</a:t>
            </a:r>
            <a:r>
              <a:rPr lang="en-US" sz="2800" dirty="0"/>
              <a:t> mobile</a:t>
            </a:r>
          </a:p>
        </p:txBody>
      </p:sp>
    </p:spTree>
    <p:extLst>
      <p:ext uri="{BB962C8B-B14F-4D97-AF65-F5344CB8AC3E}">
        <p14:creationId xmlns:p14="http://schemas.microsoft.com/office/powerpoint/2010/main" val="87911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2614B1C-8309-4B14-9B09-5CB0685C2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1808203"/>
            <a:ext cx="11671539" cy="33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3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15C2-AF5D-41BE-8373-75C9DD89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Ruang &amp; tata </a:t>
            </a:r>
            <a:r>
              <a:rPr lang="en-US" dirty="0" err="1"/>
              <a:t>letak</a:t>
            </a:r>
            <a:r>
              <a:rPr lang="en-US" dirty="0"/>
              <a:t> - </a:t>
            </a:r>
            <a:r>
              <a:rPr lang="en-US" dirty="0" err="1"/>
              <a:t>Orientasi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F25FC-C13C-4334-821E-136AE8E94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Orientasi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mobile juga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pertimbangan</a:t>
            </a:r>
            <a:r>
              <a:rPr lang="en-US" dirty="0"/>
              <a:t> sangat </a:t>
            </a:r>
            <a:r>
              <a:rPr lang="en-US" dirty="0" err="1"/>
              <a:t>penting</a:t>
            </a:r>
            <a:r>
              <a:rPr lang="en-US" dirty="0"/>
              <a:t>.</a:t>
            </a:r>
          </a:p>
          <a:p>
            <a:pPr>
              <a:buClr>
                <a:srgbClr val="1287C3"/>
              </a:buClr>
            </a:pP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jangkauan</a:t>
            </a:r>
            <a:r>
              <a:rPr lang="en-US" dirty="0"/>
              <a:t> </a:t>
            </a:r>
            <a:r>
              <a:rPr lang="en-US" dirty="0" err="1"/>
              <a:t>jari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berinteraksi</a:t>
            </a:r>
          </a:p>
        </p:txBody>
      </p:sp>
    </p:spTree>
    <p:extLst>
      <p:ext uri="{BB962C8B-B14F-4D97-AF65-F5344CB8AC3E}">
        <p14:creationId xmlns:p14="http://schemas.microsoft.com/office/powerpoint/2010/main" val="375170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5957-B410-421C-8CB4-A21D1D65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5231053" cy="1752599"/>
          </a:xfrm>
        </p:spPr>
        <p:txBody>
          <a:bodyPr/>
          <a:lstStyle/>
          <a:p>
            <a:r>
              <a:rPr lang="en-US" dirty="0"/>
              <a:t>Portrait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33C8C0F-3242-48DF-9043-DAB475626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92" b="-116"/>
          <a:stretch/>
        </p:blipFill>
        <p:spPr>
          <a:xfrm>
            <a:off x="6938513" y="93089"/>
            <a:ext cx="5174196" cy="676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39046-3081-4468-9FB1-3BEE37394995}"/>
              </a:ext>
            </a:extLst>
          </p:cNvPr>
          <p:cNvSpPr txBox="1"/>
          <p:nvPr/>
        </p:nvSpPr>
        <p:spPr>
          <a:xfrm>
            <a:off x="1561381" y="2309004"/>
            <a:ext cx="485667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 err="1"/>
              <a:t>Jangkuan</a:t>
            </a:r>
            <a:r>
              <a:rPr lang="en-US" sz="2800" dirty="0"/>
              <a:t> </a:t>
            </a:r>
            <a:r>
              <a:rPr lang="en-US" sz="2800" dirty="0" err="1"/>
              <a:t>bergantung</a:t>
            </a:r>
            <a:r>
              <a:rPr lang="en-US" sz="2800" dirty="0"/>
              <a:t> pada </a:t>
            </a:r>
            <a:r>
              <a:rPr lang="en-US" sz="2800" dirty="0" err="1"/>
              <a:t>ukuran</a:t>
            </a:r>
            <a:r>
              <a:rPr lang="en-US" sz="2800" dirty="0"/>
              <a:t> </a:t>
            </a:r>
            <a:r>
              <a:rPr lang="en-US" sz="2800" dirty="0" err="1"/>
              <a:t>panjang</a:t>
            </a:r>
            <a:r>
              <a:rPr lang="en-US" sz="2800" dirty="0"/>
              <a:t> </a:t>
            </a:r>
            <a:r>
              <a:rPr lang="en-US" sz="2800" dirty="0" err="1"/>
              <a:t>jari</a:t>
            </a:r>
            <a:r>
              <a:rPr lang="en-US" sz="2800" dirty="0"/>
              <a:t>. Area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warna</a:t>
            </a:r>
            <a:r>
              <a:rPr lang="en-US" sz="2800" dirty="0"/>
              <a:t> </a:t>
            </a:r>
            <a:r>
              <a:rPr lang="en-US" sz="2800" dirty="0" err="1"/>
              <a:t>merah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dijangkuan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jari</a:t>
            </a:r>
            <a:r>
              <a:rPr lang="en-US" sz="2800" dirty="0"/>
              <a:t> </a:t>
            </a:r>
            <a:r>
              <a:rPr lang="en-US" sz="2800" dirty="0" err="1"/>
              <a:t>kecuali</a:t>
            </a:r>
            <a:r>
              <a:rPr lang="en-US" sz="2800" dirty="0"/>
              <a:t> </a:t>
            </a:r>
            <a:r>
              <a:rPr lang="en-US" sz="2800" dirty="0" err="1"/>
              <a:t>lokasi</a:t>
            </a:r>
            <a:r>
              <a:rPr lang="en-US" sz="2800" dirty="0"/>
              <a:t> </a:t>
            </a:r>
            <a:r>
              <a:rPr lang="en-US" sz="2800" dirty="0" err="1"/>
              <a:t>tangan</a:t>
            </a:r>
            <a:r>
              <a:rPr lang="en-US" sz="2800" dirty="0"/>
              <a:t> </a:t>
            </a:r>
            <a:r>
              <a:rPr lang="en-US" sz="2800" dirty="0" err="1"/>
              <a:t>berpindah</a:t>
            </a:r>
            <a:r>
              <a:rPr lang="en-US" sz="2800" dirty="0"/>
              <a:t> </a:t>
            </a:r>
            <a:r>
              <a:rPr lang="en-US" sz="2800" dirty="0" err="1"/>
              <a:t>tempat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555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BB8-0ECB-49F8-9673-8112AB5F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783" y="-4313"/>
            <a:ext cx="10018713" cy="1076864"/>
          </a:xfrm>
        </p:spPr>
        <p:txBody>
          <a:bodyPr/>
          <a:lstStyle/>
          <a:p>
            <a:r>
              <a:rPr lang="en-US" dirty="0"/>
              <a:t>Landscape Orientation</a:t>
            </a:r>
          </a:p>
        </p:txBody>
      </p:sp>
      <p:pic>
        <p:nvPicPr>
          <p:cNvPr id="4" name="Picture 4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FF1BC9DD-B4A8-47BC-B5BA-B53FCFC90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" b="37774"/>
          <a:stretch/>
        </p:blipFill>
        <p:spPr>
          <a:xfrm>
            <a:off x="3674853" y="1668923"/>
            <a:ext cx="8321632" cy="5398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2BC6B-642C-419D-8B38-9013771598F8}"/>
              </a:ext>
            </a:extLst>
          </p:cNvPr>
          <p:cNvSpPr txBox="1"/>
          <p:nvPr/>
        </p:nvSpPr>
        <p:spPr>
          <a:xfrm>
            <a:off x="1676400" y="1719532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/>
              <a:t>Sebagian </a:t>
            </a:r>
            <a:r>
              <a:rPr lang="en-US" sz="2400" dirty="0" err="1"/>
              <a:t>besar</a:t>
            </a:r>
            <a:r>
              <a:rPr lang="en-US" sz="2400" dirty="0"/>
              <a:t> area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dijangkuan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jari</a:t>
            </a:r>
            <a:r>
              <a:rPr lang="en-US" sz="2400" dirty="0"/>
              <a:t>, </a:t>
            </a:r>
            <a:r>
              <a:rPr lang="en-US" sz="2400" dirty="0" err="1"/>
              <a:t>namun</a:t>
            </a:r>
            <a:r>
              <a:rPr lang="en-US" sz="2400" dirty="0"/>
              <a:t> </a:t>
            </a:r>
            <a:r>
              <a:rPr lang="en-US" sz="2400" dirty="0" err="1"/>
              <a:t>kondisi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cocok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702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9B2E-0FBB-4622-BB43-E7BFBE7B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 </a:t>
            </a:r>
            <a:r>
              <a:rPr lang="en-US" dirty="0" err="1"/>
              <a:t>Tombol</a:t>
            </a:r>
            <a:r>
              <a:rPr lang="en-US" dirty="0"/>
              <a:t> </a:t>
            </a:r>
            <a:r>
              <a:rPr lang="en-US" dirty="0" err="1"/>
              <a:t>praktis</a:t>
            </a:r>
            <a:r>
              <a:rPr lang="en-US" dirty="0"/>
              <a:t> vs. HUD </a:t>
            </a:r>
            <a:r>
              <a:rPr lang="en-US" dirty="0" err="1"/>
              <a:t>canggih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981D-31AC-4394-BB69-AFCDE2DCD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1068239"/>
          </a:xfrm>
        </p:spPr>
        <p:txBody>
          <a:bodyPr/>
          <a:lstStyle/>
          <a:p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mobile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sesederhana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memuat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desktop </a:t>
            </a:r>
            <a:r>
              <a:rPr lang="en-US" dirty="0" err="1"/>
              <a:t>nya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53FB34-7D26-4E08-8A81-F49EAAA83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91994" y="4054558"/>
            <a:ext cx="2158730" cy="228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122C2-B642-4550-A166-C8B9FB1AD8A0}"/>
              </a:ext>
            </a:extLst>
          </p:cNvPr>
          <p:cNvSpPr txBox="1"/>
          <p:nvPr/>
        </p:nvSpPr>
        <p:spPr>
          <a:xfrm>
            <a:off x="3391859" y="6340415"/>
            <a:ext cx="21590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178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3B1D-1ED0-42F9-9CA5-5C572A05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971" y="96328"/>
            <a:ext cx="10018713" cy="487392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Navigation Drawer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DEC9C-34B3-40DB-8F28-58AF0012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354034" cy="194525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800" dirty="0" err="1"/>
              <a:t>Tombol-tombol</a:t>
            </a:r>
            <a:r>
              <a:rPr lang="en-US" sz="2800" dirty="0"/>
              <a:t> yang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ditampilkan</a:t>
            </a:r>
            <a:r>
              <a:rPr lang="en-US" sz="2800" dirty="0"/>
              <a:t> di </a:t>
            </a:r>
            <a:r>
              <a:rPr lang="en-US" sz="2800" dirty="0" err="1"/>
              <a:t>layar</a:t>
            </a:r>
            <a:r>
              <a:rPr lang="en-US" sz="2800" dirty="0"/>
              <a:t> </a:t>
            </a:r>
            <a:r>
              <a:rPr lang="en-US" sz="2800" dirty="0" err="1"/>
              <a:t>biasanya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diletakkan</a:t>
            </a:r>
            <a:r>
              <a:rPr lang="en-US" sz="2800" dirty="0"/>
              <a:t> di </a:t>
            </a:r>
            <a:r>
              <a:rPr lang="en-US" sz="2800" dirty="0" err="1"/>
              <a:t>bagian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endParaRPr lang="en-US" sz="2800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6B7783-3181-47E4-BFBF-0D9C856E1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70" r="29319" b="-247"/>
          <a:stretch/>
        </p:blipFill>
        <p:spPr>
          <a:xfrm>
            <a:off x="6866628" y="850548"/>
            <a:ext cx="3434998" cy="584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94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3A29-54E2-4C50-ACDE-D7651D83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#3: </a:t>
            </a:r>
            <a:r>
              <a:rPr lang="en-US" dirty="0" err="1"/>
              <a:t>Kualitas</a:t>
            </a:r>
            <a:r>
              <a:rPr lang="en-US" dirty="0"/>
              <a:t> </a:t>
            </a:r>
            <a:r>
              <a:rPr lang="en-US" dirty="0" err="1"/>
              <a:t>gambar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10BCC-D523-4043-825C-E15644C7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mobile </a:t>
            </a:r>
            <a:r>
              <a:rPr lang="en-US" dirty="0" err="1"/>
              <a:t>sebaiknya</a:t>
            </a:r>
            <a:r>
              <a:rPr lang="en-US" dirty="0"/>
              <a:t> </a:t>
            </a:r>
            <a:r>
              <a:rPr lang="en-US" dirty="0" err="1"/>
              <a:t>memuat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denga </a:t>
            </a:r>
            <a:r>
              <a:rPr lang="en-US" dirty="0" err="1"/>
              <a:t>versi</a:t>
            </a:r>
            <a:r>
              <a:rPr lang="en-US" dirty="0"/>
              <a:t> </a:t>
            </a:r>
            <a:r>
              <a:rPr lang="en-US" dirty="0" err="1"/>
              <a:t>desktopnya</a:t>
            </a:r>
          </a:p>
          <a:p>
            <a:pPr>
              <a:buClr>
                <a:srgbClr val="1287C3"/>
              </a:buClr>
            </a:pPr>
            <a:r>
              <a:rPr lang="en-US" dirty="0"/>
              <a:t>Selain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Android, juga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layar</a:t>
            </a:r>
            <a:r>
              <a:rPr lang="en-US" dirty="0"/>
              <a:t> </a:t>
            </a:r>
            <a:r>
              <a:rPr lang="en-US" dirty="0" err="1"/>
              <a:t>perangkat</a:t>
            </a:r>
          </a:p>
        </p:txBody>
      </p:sp>
    </p:spTree>
    <p:extLst>
      <p:ext uri="{BB962C8B-B14F-4D97-AF65-F5344CB8AC3E}">
        <p14:creationId xmlns:p14="http://schemas.microsoft.com/office/powerpoint/2010/main" val="293344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BB62-667A-41C1-BCB7-CFA9FA6B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33E7B-2A06-49E8-AF31-DEDD54BCA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63792"/>
            <a:ext cx="10018713" cy="3627408"/>
          </a:xfrm>
        </p:spPr>
        <p:txBody>
          <a:bodyPr/>
          <a:lstStyle/>
          <a:p>
            <a:r>
              <a:rPr lang="en-US" sz="2800" dirty="0"/>
              <a:t>Dalam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berbasis</a:t>
            </a:r>
            <a:r>
              <a:rPr lang="en-US" sz="2800" dirty="0"/>
              <a:t> mobile juga </a:t>
            </a:r>
            <a:r>
              <a:rPr lang="en-US" sz="2800" dirty="0" err="1"/>
              <a:t>tidak</a:t>
            </a:r>
            <a:r>
              <a:rPr lang="en-US" sz="2800" dirty="0"/>
              <a:t> 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lepas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istilah</a:t>
            </a:r>
            <a:r>
              <a:rPr lang="en-US" sz="2800" dirty="0"/>
              <a:t> </a:t>
            </a:r>
            <a:r>
              <a:rPr lang="en-US" sz="2800" dirty="0" err="1"/>
              <a:t>antar</a:t>
            </a:r>
            <a:r>
              <a:rPr lang="en-US" sz="2800" dirty="0"/>
              <a:t> </a:t>
            </a:r>
            <a:r>
              <a:rPr lang="en-US" sz="2800" dirty="0" err="1"/>
              <a:t>muka</a:t>
            </a:r>
            <a:endParaRPr lang="en-US" sz="2800" dirty="0"/>
          </a:p>
          <a:p>
            <a:pPr>
              <a:buClr>
                <a:srgbClr val="1287C3"/>
              </a:buClr>
            </a:pPr>
            <a:r>
              <a:rPr lang="en-US" sz="2800" dirty="0" err="1"/>
              <a:t>Antarmuka</a:t>
            </a:r>
            <a:r>
              <a:rPr lang="en-US" sz="2800" dirty="0"/>
              <a:t> </a:t>
            </a: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hal</a:t>
            </a:r>
            <a:r>
              <a:rPr lang="en-US" sz="2800" dirty="0"/>
              <a:t> </a:t>
            </a:r>
            <a:r>
              <a:rPr lang="en-US" sz="2800" dirty="0" err="1"/>
              <a:t>terpenting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pembuatan</a:t>
            </a:r>
            <a:r>
              <a:rPr lang="en-US" sz="2800" dirty="0"/>
              <a:t> software </a:t>
            </a:r>
            <a:r>
              <a:rPr lang="en-US" sz="2800" dirty="0" err="1"/>
              <a:t>khususnya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mobile</a:t>
            </a:r>
          </a:p>
          <a:p>
            <a:pPr>
              <a:buClr>
                <a:srgbClr val="1287C3"/>
              </a:buClr>
            </a:pPr>
            <a:r>
              <a:rPr lang="en-US" sz="2800" dirty="0" err="1"/>
              <a:t>Berbeda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software </a:t>
            </a:r>
            <a:r>
              <a:rPr lang="en-US" sz="2800" dirty="0" err="1"/>
              <a:t>standar</a:t>
            </a:r>
            <a:r>
              <a:rPr lang="en-US" sz="2800" dirty="0"/>
              <a:t> yang </a:t>
            </a:r>
            <a:r>
              <a:rPr lang="en-US" sz="2800" dirty="0" err="1"/>
              <a:t>berukuran</a:t>
            </a:r>
            <a:r>
              <a:rPr lang="en-US" sz="2800" dirty="0"/>
              <a:t> </a:t>
            </a:r>
            <a:r>
              <a:rPr lang="en-US" sz="2800" dirty="0" err="1"/>
              <a:t>lebar</a:t>
            </a:r>
            <a:r>
              <a:rPr lang="en-US" sz="2800" dirty="0"/>
              <a:t>, 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mobile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ringkas</a:t>
            </a:r>
            <a:r>
              <a:rPr lang="en-US" sz="2800" dirty="0"/>
              <a:t> </a:t>
            </a:r>
            <a:r>
              <a:rPr lang="en-US" sz="2800" dirty="0" err="1"/>
              <a:t>namun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mengurangi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fitur</a:t>
            </a:r>
            <a:r>
              <a:rPr lang="en-US" sz="2800" dirty="0"/>
              <a:t> pun </a:t>
            </a:r>
            <a:r>
              <a:rPr lang="en-US" sz="2800" dirty="0" err="1"/>
              <a:t>dari</a:t>
            </a:r>
            <a:r>
              <a:rPr lang="en-US" sz="2800" dirty="0"/>
              <a:t> yang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504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DB9-1E96-4135-9FC1-8CA01053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EBD1A64E-4948-488D-BEE6-9D3DFA3D3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97" y="419190"/>
            <a:ext cx="12015338" cy="6340235"/>
          </a:xfrm>
        </p:spPr>
      </p:pic>
    </p:spTree>
    <p:extLst>
      <p:ext uri="{BB962C8B-B14F-4D97-AF65-F5344CB8AC3E}">
        <p14:creationId xmlns:p14="http://schemas.microsoft.com/office/powerpoint/2010/main" val="266557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24B8-C42F-41D1-AAE9-35787C26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Perbedaan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066A7-3539-4A31-95AA-F1A99DDA5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Dalam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khususnya</a:t>
            </a:r>
            <a:r>
              <a:rPr lang="en-US" dirty="0"/>
              <a:t> mobile,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di </a:t>
            </a:r>
            <a:r>
              <a:rPr lang="en-US" dirty="0" err="1"/>
              <a:t>perhatikan</a:t>
            </a:r>
          </a:p>
          <a:p>
            <a:pPr lvl="1">
              <a:buClr>
                <a:srgbClr val="1287C3"/>
              </a:buClr>
            </a:pPr>
            <a:r>
              <a:rPr lang="en-US" dirty="0" err="1"/>
              <a:t>Ukuran</a:t>
            </a:r>
            <a:r>
              <a:rPr lang="en-US" dirty="0"/>
              <a:t> Layar</a:t>
            </a:r>
          </a:p>
          <a:p>
            <a:pPr lvl="1">
              <a:buClr>
                <a:srgbClr val="1287C3"/>
              </a:buClr>
            </a:pP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Konten</a:t>
            </a:r>
            <a:endParaRPr lang="en-US" dirty="0"/>
          </a:p>
          <a:p>
            <a:pPr lvl="1">
              <a:buClr>
                <a:srgbClr val="1287C3"/>
              </a:buClr>
            </a:pPr>
            <a:r>
              <a:rPr lang="en-US" dirty="0" err="1"/>
              <a:t>Interaksi</a:t>
            </a:r>
          </a:p>
          <a:p>
            <a:pPr lvl="1">
              <a:buClr>
                <a:srgbClr val="1287C3"/>
              </a:buClr>
            </a:pPr>
            <a:r>
              <a:rPr lang="en-US" dirty="0" err="1"/>
              <a:t>Fungsionalitas</a:t>
            </a:r>
          </a:p>
          <a:p>
            <a:pPr lvl="1">
              <a:buClr>
                <a:srgbClr val="1287C3"/>
              </a:buClr>
            </a:pPr>
            <a:endParaRPr lang="en-US" dirty="0"/>
          </a:p>
        </p:txBody>
      </p:sp>
      <p:pic>
        <p:nvPicPr>
          <p:cNvPr id="4" name="Picture 4" descr="Free Images : laptop, computer, macbook, mac, writing ...">
            <a:extLst>
              <a:ext uri="{FF2B5EF4-FFF2-40B4-BE49-F238E27FC236}">
                <a16:creationId xmlns:a16="http://schemas.microsoft.com/office/drawing/2014/main" id="{AC2978D5-3C58-4765-8161-F9ADEDEF7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92" y="3578524"/>
            <a:ext cx="4684143" cy="31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5205-A576-42B6-AB5E-2D1A8112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Aspek</a:t>
            </a:r>
            <a:r>
              <a:rPr lang="en-US" dirty="0"/>
              <a:t> 1 : </a:t>
            </a:r>
            <a:r>
              <a:rPr lang="en-US" dirty="0" err="1"/>
              <a:t>Ukuran</a:t>
            </a:r>
            <a:r>
              <a:rPr lang="en-US" dirty="0"/>
              <a:t> Layar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3B94-D33D-4227-B969-B40DF2034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21943"/>
            <a:ext cx="10018713" cy="4130615"/>
          </a:xfrm>
        </p:spPr>
        <p:txBody>
          <a:bodyPr/>
          <a:lstStyle/>
          <a:p>
            <a:r>
              <a:rPr lang="en-US" sz="2800" dirty="0" err="1"/>
              <a:t>Perbedaan</a:t>
            </a:r>
            <a:r>
              <a:rPr lang="en-US" sz="2800" dirty="0"/>
              <a:t> </a:t>
            </a:r>
            <a:r>
              <a:rPr lang="en-US" sz="2800" dirty="0" err="1"/>
              <a:t>ukuran</a:t>
            </a:r>
            <a:r>
              <a:rPr lang="en-US" sz="2800" dirty="0"/>
              <a:t> </a:t>
            </a:r>
            <a:r>
              <a:rPr lang="en-US" sz="2800" dirty="0" err="1"/>
              <a:t>layar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aspek</a:t>
            </a:r>
            <a:r>
              <a:rPr lang="en-US" sz="2800" dirty="0"/>
              <a:t> yang paling </a:t>
            </a:r>
            <a:r>
              <a:rPr lang="en-US" sz="2800" dirty="0" err="1"/>
              <a:t>jelas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menata</a:t>
            </a:r>
            <a:r>
              <a:rPr lang="en-US" sz="2800" dirty="0"/>
              <a:t> </a:t>
            </a:r>
            <a:r>
              <a:rPr lang="en-US" sz="2800" dirty="0" err="1"/>
              <a:t>tampilan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endParaRPr lang="en-US" sz="2800" dirty="0"/>
          </a:p>
          <a:p>
            <a:pPr>
              <a:buClr>
                <a:srgbClr val="1287C3"/>
              </a:buClr>
            </a:pPr>
            <a:r>
              <a:rPr lang="en-US" sz="2800" dirty="0" err="1"/>
              <a:t>Tampilan</a:t>
            </a:r>
            <a:r>
              <a:rPr lang="en-US" sz="2800" dirty="0"/>
              <a:t> Mobile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mencapai</a:t>
            </a:r>
            <a:r>
              <a:rPr lang="en-US" sz="2800" dirty="0"/>
              <a:t> </a:t>
            </a:r>
            <a:r>
              <a:rPr lang="en-US" sz="2800" dirty="0" err="1"/>
              <a:t>ukuran</a:t>
            </a:r>
            <a:r>
              <a:rPr lang="en-US" sz="2800" dirty="0"/>
              <a:t> 7 inch (Di </a:t>
            </a:r>
            <a:r>
              <a:rPr lang="en-US" sz="2800" dirty="0" err="1"/>
              <a:t>atas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phablet, dan tablet)</a:t>
            </a:r>
          </a:p>
          <a:p>
            <a:pPr>
              <a:buClr>
                <a:srgbClr val="1287C3"/>
              </a:buClr>
            </a:pPr>
            <a:r>
              <a:rPr lang="en-US" sz="2800" err="1"/>
              <a:t>Sedangkan</a:t>
            </a:r>
            <a:r>
              <a:rPr lang="en-US" sz="2800" dirty="0"/>
              <a:t> </a:t>
            </a:r>
            <a:r>
              <a:rPr lang="en-US" sz="2800" err="1"/>
              <a:t>ukurang</a:t>
            </a:r>
            <a:r>
              <a:rPr lang="en-US" sz="2800" dirty="0"/>
              <a:t> Desktop </a:t>
            </a:r>
            <a:r>
              <a:rPr lang="en-US" sz="2800" err="1"/>
              <a:t>bisa</a:t>
            </a:r>
            <a:r>
              <a:rPr lang="en-US" sz="2800" dirty="0"/>
              <a:t> </a:t>
            </a:r>
            <a:r>
              <a:rPr lang="en-US" sz="2800" err="1"/>
              <a:t>mencapai</a:t>
            </a:r>
            <a:r>
              <a:rPr lang="en-US" sz="2800" dirty="0"/>
              <a:t> 80 </a:t>
            </a:r>
            <a:r>
              <a:rPr lang="en-US" sz="2800" err="1"/>
              <a:t>inchi</a:t>
            </a:r>
            <a:r>
              <a:rPr lang="en-US" sz="2800" dirty="0"/>
              <a:t> </a:t>
            </a:r>
            <a:r>
              <a:rPr lang="en-US" sz="2800" err="1"/>
              <a:t>mengikuti</a:t>
            </a:r>
            <a:r>
              <a:rPr lang="en-US" sz="2800" dirty="0"/>
              <a:t> </a:t>
            </a:r>
            <a:r>
              <a:rPr lang="en-US" sz="2800" err="1"/>
              <a:t>layar</a:t>
            </a:r>
            <a:r>
              <a:rPr lang="en-US" sz="2800" dirty="0"/>
              <a:t> modern yang </a:t>
            </a:r>
            <a:r>
              <a:rPr lang="en-US" sz="2800" err="1"/>
              <a:t>dapat</a:t>
            </a:r>
            <a:r>
              <a:rPr lang="en-US" sz="2800" dirty="0"/>
              <a:t> </a:t>
            </a:r>
            <a:r>
              <a:rPr lang="en-US" sz="2800" err="1"/>
              <a:t>dihubungkan</a:t>
            </a:r>
            <a:r>
              <a:rPr lang="en-US" sz="2800" dirty="0"/>
              <a:t> via HDMI</a:t>
            </a:r>
          </a:p>
        </p:txBody>
      </p:sp>
    </p:spTree>
    <p:extLst>
      <p:ext uri="{BB962C8B-B14F-4D97-AF65-F5344CB8AC3E}">
        <p14:creationId xmlns:p14="http://schemas.microsoft.com/office/powerpoint/2010/main" val="274493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567854D-15B6-4C63-AB0F-7BE944D00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91150" y="122208"/>
            <a:ext cx="9059716" cy="641661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293F8-27CF-48AF-9342-A8A36B0B9C22}"/>
              </a:ext>
            </a:extLst>
          </p:cNvPr>
          <p:cNvSpPr txBox="1"/>
          <p:nvPr/>
        </p:nvSpPr>
        <p:spPr>
          <a:xfrm>
            <a:off x="2661608" y="6596332"/>
            <a:ext cx="4414838" cy="3175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45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22E4-210A-48CC-8073-EB8DFFE9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Lanjutan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8BF6C-7DBF-4256-9D6B-839BDFFD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Semakin</a:t>
            </a:r>
            <a:r>
              <a:rPr lang="en-US" sz="2800" dirty="0"/>
              <a:t> </a:t>
            </a:r>
            <a:r>
              <a:rPr lang="en-US" sz="2800" dirty="0" err="1"/>
              <a:t>kecil</a:t>
            </a:r>
            <a:r>
              <a:rPr lang="en-US" sz="2800" dirty="0"/>
              <a:t> </a:t>
            </a:r>
            <a:r>
              <a:rPr lang="en-US" sz="2800" dirty="0" err="1"/>
              <a:t>ukuran</a:t>
            </a:r>
            <a:r>
              <a:rPr lang="en-US" sz="2800" dirty="0"/>
              <a:t> </a:t>
            </a:r>
            <a:r>
              <a:rPr lang="en-US" sz="2800" dirty="0" err="1"/>
              <a:t>layar</a:t>
            </a:r>
            <a:r>
              <a:rPr lang="en-US" sz="2800" dirty="0"/>
              <a:t> </a:t>
            </a:r>
            <a:r>
              <a:rPr lang="en-US" sz="2800" dirty="0" err="1"/>
              <a:t>makan</a:t>
            </a:r>
            <a:r>
              <a:rPr lang="en-US" sz="2800" dirty="0"/>
              <a:t> </a:t>
            </a:r>
            <a:r>
              <a:rPr lang="en-US" sz="2800" dirty="0" err="1"/>
              <a:t>semakin</a:t>
            </a:r>
            <a:r>
              <a:rPr lang="en-US" sz="2800" dirty="0"/>
              <a:t> </a:t>
            </a:r>
            <a:r>
              <a:rPr lang="en-US" sz="2800" dirty="0" err="1"/>
              <a:t>susah</a:t>
            </a:r>
            <a:r>
              <a:rPr lang="en-US" sz="2800" dirty="0"/>
              <a:t> </a:t>
            </a:r>
            <a:r>
              <a:rPr lang="en-US" sz="2800" dirty="0" err="1"/>
              <a:t>konten</a:t>
            </a:r>
            <a:r>
              <a:rPr lang="en-US" sz="2800" dirty="0"/>
              <a:t> yang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diorganisasikan</a:t>
            </a:r>
            <a:endParaRPr lang="en-US" sz="2800" dirty="0"/>
          </a:p>
          <a:p>
            <a:pPr>
              <a:buClr>
                <a:srgbClr val="1287C3"/>
              </a:buClr>
            </a:pPr>
            <a:r>
              <a:rPr lang="en-US" sz="2800" dirty="0" err="1"/>
              <a:t>Sebaliknya</a:t>
            </a:r>
            <a:r>
              <a:rPr lang="en-US" sz="2800" dirty="0"/>
              <a:t> </a:t>
            </a:r>
            <a:r>
              <a:rPr lang="en-US" sz="2800" dirty="0" err="1"/>
              <a:t>semakin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layar</a:t>
            </a:r>
            <a:r>
              <a:rPr lang="en-US" sz="2800" dirty="0"/>
              <a:t>, </a:t>
            </a:r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semakin</a:t>
            </a:r>
            <a:r>
              <a:rPr lang="en-US" sz="2800" dirty="0"/>
              <a:t> </a:t>
            </a:r>
            <a:r>
              <a:rPr lang="en-US" sz="2800" dirty="0" err="1"/>
              <a:t>leluasa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mengatur</a:t>
            </a:r>
            <a:r>
              <a:rPr lang="en-US" sz="2800" dirty="0"/>
              <a:t> </a:t>
            </a:r>
            <a:r>
              <a:rPr lang="en-US" sz="2800" dirty="0" err="1"/>
              <a:t>konten</a:t>
            </a:r>
          </a:p>
        </p:txBody>
      </p:sp>
    </p:spTree>
    <p:extLst>
      <p:ext uri="{BB962C8B-B14F-4D97-AF65-F5344CB8AC3E}">
        <p14:creationId xmlns:p14="http://schemas.microsoft.com/office/powerpoint/2010/main" val="266287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A826-778E-44BF-84D4-F903092D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Aspek</a:t>
            </a:r>
            <a:r>
              <a:rPr lang="en-US" dirty="0"/>
              <a:t> 2 :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Konten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D258B-1B5F-435D-900C-34E7A2C2D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sangat </a:t>
            </a:r>
            <a:r>
              <a:rPr lang="en-US" dirty="0" err="1"/>
              <a:t>dipengaruhi</a:t>
            </a:r>
            <a:r>
              <a:rPr lang="en-US" dirty="0"/>
              <a:t> oleh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, 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mobile sangat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</a:t>
            </a:r>
            <a:r>
              <a:rPr lang="en-US" dirty="0" err="1"/>
              <a:t>desktopnya</a:t>
            </a:r>
          </a:p>
          <a:p>
            <a:pPr>
              <a:buClr>
                <a:srgbClr val="1287C3"/>
              </a:buClr>
            </a:pP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desktop,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mobile </a:t>
            </a:r>
            <a:r>
              <a:rPr lang="en-US" dirty="0" err="1"/>
              <a:t>nya</a:t>
            </a:r>
          </a:p>
        </p:txBody>
      </p:sp>
    </p:spTree>
    <p:extLst>
      <p:ext uri="{BB962C8B-B14F-4D97-AF65-F5344CB8AC3E}">
        <p14:creationId xmlns:p14="http://schemas.microsoft.com/office/powerpoint/2010/main" val="290075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81FF3F1-6B64-401A-B5B7-1C7A4CB6B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19532" y="-110237"/>
            <a:ext cx="6222519" cy="2765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00B596-124C-4CB3-82D3-AE4F5128F43C}"/>
              </a:ext>
            </a:extLst>
          </p:cNvPr>
          <p:cNvSpPr txBox="1"/>
          <p:nvPr/>
        </p:nvSpPr>
        <p:spPr>
          <a:xfrm>
            <a:off x="1719532" y="2842104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588A66-2D62-4C1B-8D19-722264C9C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50853" y="3246705"/>
            <a:ext cx="5474897" cy="3081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DABEB1-C7A2-4C87-871F-C8743F36CDD1}"/>
              </a:ext>
            </a:extLst>
          </p:cNvPr>
          <p:cNvSpPr txBox="1"/>
          <p:nvPr/>
        </p:nvSpPr>
        <p:spPr>
          <a:xfrm>
            <a:off x="1676400" y="5925808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7"/>
              </a:rPr>
              <a:t>CC BY-SA-NC</a:t>
            </a:r>
            <a:r>
              <a:rPr lang="en-US"/>
              <a:t>.</a:t>
            </a:r>
          </a:p>
        </p:txBody>
      </p:sp>
      <p:pic>
        <p:nvPicPr>
          <p:cNvPr id="10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6B068EC-91FF-4DA2-B59D-48E2B5D5F4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33508" b="-843"/>
          <a:stretch/>
        </p:blipFill>
        <p:spPr>
          <a:xfrm>
            <a:off x="7758023" y="3164917"/>
            <a:ext cx="4340052" cy="3170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7D97A-907A-41C9-B9CF-8CE39AACCDAA}"/>
              </a:ext>
            </a:extLst>
          </p:cNvPr>
          <p:cNvSpPr txBox="1"/>
          <p:nvPr/>
        </p:nvSpPr>
        <p:spPr>
          <a:xfrm>
            <a:off x="7758023" y="6338708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9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7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64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7051-77EF-46F1-9D99-35C20AE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Aspek</a:t>
            </a:r>
            <a:r>
              <a:rPr lang="en-US" dirty="0"/>
              <a:t> 3 : </a:t>
            </a:r>
            <a:r>
              <a:rPr lang="en-US" dirty="0" err="1"/>
              <a:t>Interaksi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0BF7-695B-4ECE-AB4E-C327B05A9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: Mouse + Keyboard </a:t>
            </a:r>
            <a:r>
              <a:rPr lang="en-US" dirty="0" err="1"/>
              <a:t>Fisik</a:t>
            </a:r>
            <a:endParaRPr lang="en-US" dirty="0"/>
          </a:p>
          <a:p>
            <a:pPr>
              <a:buClr>
                <a:srgbClr val="1287C3"/>
              </a:buClr>
            </a:pPr>
            <a:r>
              <a:rPr lang="en-US" dirty="0"/>
              <a:t>Mobile : Touch + Gesture + Keyboard Virtual + </a:t>
            </a:r>
            <a:r>
              <a:rPr lang="en-US" dirty="0" err="1"/>
              <a:t>tambahan</a:t>
            </a:r>
            <a:r>
              <a:rPr lang="en-US" dirty="0"/>
              <a:t> Gamepad</a:t>
            </a:r>
          </a:p>
          <a:p>
            <a:pPr>
              <a:buClr>
                <a:srgbClr val="1287C3"/>
              </a:buClr>
            </a:pPr>
            <a:r>
              <a:rPr lang="en-US" dirty="0"/>
              <a:t>Sangat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Desktop </a:t>
            </a:r>
            <a:r>
              <a:rPr lang="en-US" dirty="0" err="1"/>
              <a:t>menggunakan</a:t>
            </a:r>
            <a:r>
              <a:rPr lang="en-US" dirty="0"/>
              <a:t> Touch dan Gesture</a:t>
            </a:r>
          </a:p>
          <a:p>
            <a:pPr>
              <a:buClr>
                <a:srgbClr val="1287C3"/>
              </a:buClr>
            </a:pP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sebaliknya</a:t>
            </a:r>
            <a:r>
              <a:rPr lang="en-US" dirty="0"/>
              <a:t> Mobile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Mouse</a:t>
            </a:r>
          </a:p>
        </p:txBody>
      </p:sp>
    </p:spTree>
    <p:extLst>
      <p:ext uri="{BB962C8B-B14F-4D97-AF65-F5344CB8AC3E}">
        <p14:creationId xmlns:p14="http://schemas.microsoft.com/office/powerpoint/2010/main" val="7258332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</Words>
  <Application>Microsoft Office PowerPoint</Application>
  <PresentationFormat>Widescreen</PresentationFormat>
  <Paragraphs>1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Parallax</vt:lpstr>
      <vt:lpstr>Mobile Application</vt:lpstr>
      <vt:lpstr>Mobile UI</vt:lpstr>
      <vt:lpstr>Kunci Perbedaan</vt:lpstr>
      <vt:lpstr>Aspek 1 : Ukuran Layar</vt:lpstr>
      <vt:lpstr>PowerPoint Presentation</vt:lpstr>
      <vt:lpstr>Lanjutan</vt:lpstr>
      <vt:lpstr>Aspek 2 : Organisasi Konten</vt:lpstr>
      <vt:lpstr>PowerPoint Presentation</vt:lpstr>
      <vt:lpstr>Aspek 3 : Interaksi</vt:lpstr>
      <vt:lpstr>PowerPoint Presentation</vt:lpstr>
      <vt:lpstr>Pengembangan UI Mobile</vt:lpstr>
      <vt:lpstr>#1: Ruang &amp; tata letak</vt:lpstr>
      <vt:lpstr>PowerPoint Presentation</vt:lpstr>
      <vt:lpstr>#1: Ruang &amp; tata letak - Orientasi</vt:lpstr>
      <vt:lpstr>Portrait</vt:lpstr>
      <vt:lpstr>Landscape Orientation</vt:lpstr>
      <vt:lpstr>#2: Tombol praktis vs. HUD canggih</vt:lpstr>
      <vt:lpstr>Navigation Drawer</vt:lpstr>
      <vt:lpstr>#3: Kualitas gambar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249</cp:revision>
  <dcterms:created xsi:type="dcterms:W3CDTF">2012-12-03T06:56:55Z</dcterms:created>
  <dcterms:modified xsi:type="dcterms:W3CDTF">2021-11-07T08:42:36Z</dcterms:modified>
</cp:coreProperties>
</file>